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26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533520" y="764280"/>
            <a:ext cx="6704640" cy="3771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en-US" sz="4400" b="0" strike="noStrike" spc="-1">
                <a:solidFill>
                  <a:srgbClr val="000000"/>
                </a:solidFill>
                <a:latin typeface="Arial"/>
              </a:rPr>
              <a:t>Spustelėjus tempti lapą ar keisti jo dydį</a:t>
            </a: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777240" y="4777560"/>
            <a:ext cx="6217560" cy="452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Spustelėjus rašyti pastabas</a:t>
            </a:r>
          </a:p>
        </p:txBody>
      </p:sp>
      <p:sp>
        <p:nvSpPr>
          <p:cNvPr id="43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indent="0">
              <a:buNone/>
            </a:pPr>
            <a:r>
              <a:rPr lang="en-US" sz="1400" b="0" strike="noStrike" spc="-1">
                <a:solidFill>
                  <a:srgbClr val="000000"/>
                </a:solidFill>
                <a:latin typeface="Times New Roman"/>
              </a:rPr>
              <a:t>&lt;puslapinė antraštė&gt;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dt" idx="4"/>
          </p:nvPr>
        </p:nvSpPr>
        <p:spPr>
          <a:xfrm>
            <a:off x="4399200" y="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>
            <a:lvl1pPr indent="0" algn="r">
              <a:buNone/>
              <a:defRPr lang="en-U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r>
              <a:rPr lang="en-US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  <p:sp>
        <p:nvSpPr>
          <p:cNvPr id="45" name="PlaceHolder 5"/>
          <p:cNvSpPr>
            <a:spLocks noGrp="1"/>
          </p:cNvSpPr>
          <p:nvPr>
            <p:ph type="ftr" idx="5"/>
          </p:nvPr>
        </p:nvSpPr>
        <p:spPr>
          <a:xfrm>
            <a:off x="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>
              <a:buNone/>
              <a:defRPr lang="en-U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en-US" sz="1400" b="0" strike="noStrike" spc="-1">
                <a:solidFill>
                  <a:srgbClr val="000000"/>
                </a:solidFill>
                <a:latin typeface="Times New Roman"/>
              </a:rPr>
              <a:t>&lt;puslapinė poraštė&gt;</a:t>
            </a:r>
          </a:p>
        </p:txBody>
      </p:sp>
      <p:sp>
        <p:nvSpPr>
          <p:cNvPr id="46" name="PlaceHolder 6"/>
          <p:cNvSpPr>
            <a:spLocks noGrp="1"/>
          </p:cNvSpPr>
          <p:nvPr>
            <p:ph type="sldNum" idx="6"/>
          </p:nvPr>
        </p:nvSpPr>
        <p:spPr>
          <a:xfrm>
            <a:off x="4399200" y="9555480"/>
            <a:ext cx="3372840" cy="502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buNone/>
              <a:defRPr lang="en-U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r">
              <a:buNone/>
            </a:pPr>
            <a:fld id="{64F3FDCD-D5D4-44D0-9688-E26727566FFC}" type="slidenum">
              <a:rPr lang="en-US" sz="1400" b="0" strike="noStrike" spc="-1">
                <a:solidFill>
                  <a:srgbClr val="000000"/>
                </a:solidFill>
                <a:latin typeface="Times New Roman"/>
              </a:rPr>
              <a:t>‹#›</a:t>
            </a:fld>
            <a:endParaRPr lang="en-US" sz="14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12979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0413" cy="3427413"/>
          </a:xfrm>
          <a:prstGeom prst="rect">
            <a:avLst/>
          </a:prstGeom>
          <a:ln w="0">
            <a:noFill/>
          </a:ln>
        </p:spPr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4960" cy="41133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Autofit/>
          </a:bodyPr>
          <a:lstStyle/>
          <a:p>
            <a:pPr marL="216000" indent="0">
              <a:buNone/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sldNum" idx="7"/>
          </p:nvPr>
        </p:nvSpPr>
        <p:spPr>
          <a:xfrm>
            <a:off x="3884760" y="8685360"/>
            <a:ext cx="2970360" cy="455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b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200" b="0" strike="noStrike" spc="-1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467127AB-6248-4D9E-BD86-62430B20534F}" type="slidenum">
              <a:rPr lang="lt-LT" sz="1200" b="0" strike="noStrike" spc="-1">
                <a:solidFill>
                  <a:srgbClr val="000000"/>
                </a:solidFill>
                <a:latin typeface="+mn-lt"/>
                <a:ea typeface="+mn-ea"/>
              </a:rPr>
              <a:t>1</a:t>
            </a:fld>
            <a:endParaRPr lang="en-US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9D20961-837A-4B9F-AE48-0FF84F6CA40A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D2A9945D-CEAE-4D26-95AC-69CF115DCC58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E8DF605B-5EC7-45BC-B79E-76523A642829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07EE4706-C409-48ED-90E2-F3310A13D4BC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223487DB-B8C7-4F8B-83F6-73E6320FD0B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4575B15F-68EA-42C3-AA4C-E9D71B5AB6C3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ED8E3ED8-2A54-441C-A14F-4537B9EBAEE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E4F28609-A925-4F27-AB16-82735E692F18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119CF2C0-BE9A-4FD6-B44C-E508D33DB4D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6E8EE591-AED0-4FCF-8127-D48334F6526C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87841E70-D66B-480C-AA19-AEDBC339CC2E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en-US" sz="4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en-US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lstStyle/>
          <a:p>
            <a:fld id="{920482F4-CC5A-420E-AD4A-927C3A5EC620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ftr" idx="1"/>
          </p:nvPr>
        </p:nvSpPr>
        <p:spPr>
          <a:xfrm>
            <a:off x="3124080" y="6356520"/>
            <a:ext cx="2894040" cy="363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pos="0" algn="l"/>
              </a:tabLst>
              <a:defRPr lang="en-U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pos="0" algn="l"/>
              </a:tabLst>
            </a:pPr>
            <a:r>
              <a:rPr lang="en-US" sz="1400" b="0" strike="noStrike" spc="-1">
                <a:solidFill>
                  <a:srgbClr val="000000"/>
                </a:solidFill>
                <a:latin typeface="Times New Roman"/>
              </a:rPr>
              <a:t>&lt;puslapinė poraštė&gt;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sldNum" idx="2"/>
          </p:nvPr>
        </p:nvSpPr>
        <p:spPr>
          <a:xfrm>
            <a:off x="6553080" y="6356520"/>
            <a:ext cx="2132280" cy="363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pos="0" algn="l"/>
              </a:tabLst>
              <a:defRPr lang="lt-LT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pos="0" algn="l"/>
              </a:tabLst>
            </a:pPr>
            <a:fld id="{F607A410-FE06-48EF-B9A9-77D169E9BA74}" type="slidenum">
              <a:rPr lang="lt-LT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en-US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 idx="3"/>
          </p:nvPr>
        </p:nvSpPr>
        <p:spPr>
          <a:xfrm>
            <a:off x="457200" y="6356520"/>
            <a:ext cx="2132280" cy="36360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>
            <a:lvl1pPr indent="0">
              <a:buNone/>
              <a:defRPr lang="en-US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>
              <a:buNone/>
            </a:pPr>
            <a:r>
              <a:rPr lang="en-US" sz="1400" b="0" strike="noStrike" spc="-1">
                <a:solidFill>
                  <a:srgbClr val="000000"/>
                </a:solidFill>
                <a:latin typeface="Times New Roman"/>
              </a:rPr>
              <a:t>&lt;data ir laikas&gt;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en-US" sz="4400" b="0" strike="noStrike" spc="-1">
                <a:solidFill>
                  <a:srgbClr val="000000"/>
                </a:solidFill>
                <a:latin typeface="Arial"/>
              </a:rPr>
              <a:t>Pavadinimas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strike="noStrike" spc="-1">
                <a:solidFill>
                  <a:srgbClr val="000000"/>
                </a:solidFill>
                <a:latin typeface="Arial"/>
              </a:rPr>
              <a:t>Pirmas struktūros lygis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strike="noStrike" spc="-1">
                <a:solidFill>
                  <a:srgbClr val="000000"/>
                </a:solidFill>
                <a:latin typeface="Arial"/>
              </a:rPr>
              <a:t>Antras struktūros lygmuo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strike="noStrike" spc="-1">
                <a:solidFill>
                  <a:srgbClr val="000000"/>
                </a:solidFill>
                <a:latin typeface="Arial"/>
              </a:rPr>
              <a:t>Trečias struktūros lygmuo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Ketvirtas struktūros lygmuo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Penktas struktūros lygmuo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Šeštas struktūros lygmuo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Septintas struktūros lygmuo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tačiakampis 46"/>
          <p:cNvSpPr/>
          <p:nvPr/>
        </p:nvSpPr>
        <p:spPr>
          <a:xfrm>
            <a:off x="914400" y="3886200"/>
            <a:ext cx="5714640" cy="2401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Times New Roman"/>
              </a:rPr>
              <a:t>Kėdainių „Ryto“ progimnazijos </a:t>
            </a: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Times New Roman"/>
              </a:rPr>
              <a:t>7b klasės mokinės Miglės Kilijonaitės kūrybinis darbas </a:t>
            </a: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Times New Roman"/>
              </a:rPr>
              <a:t>Aktyvių pramogų paslaugų įmonės pavadinimas „PARKUOK“</a:t>
            </a: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Times New Roman"/>
              </a:rPr>
              <a:t>Šūkis „Parkuok – aktyvuok miesto parką!“</a:t>
            </a: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Times New Roman"/>
              </a:rPr>
              <a:t>Konsultavo Ernesta Zabutkienė,</a:t>
            </a: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600" b="0" strike="noStrike" spc="-1">
                <a:solidFill>
                  <a:srgbClr val="000000"/>
                </a:solidFill>
                <a:latin typeface="Times New Roman"/>
              </a:rPr>
              <a:t>lietuvių kalbos ir literatūros mokytoja metodininkė</a:t>
            </a:r>
            <a:endParaRPr lang="en-US" sz="16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Stačiakampis 47"/>
          <p:cNvSpPr/>
          <p:nvPr/>
        </p:nvSpPr>
        <p:spPr>
          <a:xfrm>
            <a:off x="685800" y="1143000"/>
            <a:ext cx="8098920" cy="1516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800" b="1" strike="noStrike" spc="-1">
                <a:solidFill>
                  <a:srgbClr val="000000"/>
                </a:solidFill>
                <a:latin typeface="Times New Roman"/>
              </a:rPr>
              <a:t>KĖDAINIŲ RAJONO SAVIVALDYBĖS 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US" sz="1800" b="1" strike="noStrike" spc="-1">
                <a:solidFill>
                  <a:srgbClr val="000000"/>
                </a:solidFill>
                <a:latin typeface="Times New Roman"/>
              </a:rPr>
              <a:t>MOKINIŲ GRAŽIAUSIŲ LIETUVIŠKŲ ĮMONIŲ IR ĮSTAIGŲ PAVADINIMŲ KONKURSUI „MANO ĮMONĖ – LIETUVIŠKAI“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aveikslėlis 48"/>
          <p:cNvPicPr/>
          <p:nvPr/>
        </p:nvPicPr>
        <p:blipFill>
          <a:blip r:embed="rId2"/>
          <a:stretch/>
        </p:blipFill>
        <p:spPr>
          <a:xfrm>
            <a:off x="1600200" y="1371600"/>
            <a:ext cx="6141960" cy="4116960"/>
          </a:xfrm>
          <a:prstGeom prst="rect">
            <a:avLst/>
          </a:prstGeom>
          <a:ln w="0">
            <a:noFill/>
          </a:ln>
        </p:spPr>
      </p:pic>
      <p:sp>
        <p:nvSpPr>
          <p:cNvPr id="50" name="Stačiakampis 49"/>
          <p:cNvSpPr/>
          <p:nvPr/>
        </p:nvSpPr>
        <p:spPr>
          <a:xfrm>
            <a:off x="3785040" y="643320"/>
            <a:ext cx="1751760" cy="343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latin typeface="Times New Roman"/>
              </a:rPr>
              <a:t>Įmonės logotipas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tačiakampis 50"/>
          <p:cNvSpPr/>
          <p:nvPr/>
        </p:nvSpPr>
        <p:spPr>
          <a:xfrm>
            <a:off x="4073040" y="694440"/>
            <a:ext cx="687960" cy="343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noAutofit/>
          </a:bodyPr>
          <a:lstStyle/>
          <a:p>
            <a:pPr>
              <a:lnSpc>
                <a:spcPct val="100000"/>
              </a:lnSpc>
            </a:pPr>
            <a:r>
              <a:rPr lang="en-US" sz="1800" b="0" strike="noStrike" spc="-1">
                <a:solidFill>
                  <a:srgbClr val="000000"/>
                </a:solidFill>
                <a:latin typeface="Times New Roman"/>
              </a:rPr>
              <a:t>Šūkis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2" name="Paveikslėlis 51"/>
          <p:cNvPicPr/>
          <p:nvPr/>
        </p:nvPicPr>
        <p:blipFill>
          <a:blip r:embed="rId2"/>
          <a:stretch/>
        </p:blipFill>
        <p:spPr>
          <a:xfrm>
            <a:off x="1833840" y="2286000"/>
            <a:ext cx="5023800" cy="2285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2D050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1098</TotalTime>
  <Words>59</Words>
  <Application>Microsoft Office PowerPoint</Application>
  <PresentationFormat>Demonstracija ekrane (4:3)</PresentationFormat>
  <Paragraphs>13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Skaidrių pavadinimai</vt:lpstr>
      </vt:variant>
      <vt:variant>
        <vt:i4>3</vt:i4>
      </vt:variant>
    </vt:vector>
  </HeadingPairs>
  <TitlesOfParts>
    <vt:vector size="4" baseType="lpstr">
      <vt:lpstr>Office Theme</vt:lpstr>
      <vt:lpstr>PowerPoint pristatymas</vt:lpstr>
      <vt:lpstr>PowerPoint pristatymas</vt:lpstr>
      <vt:lpstr>PowerPoint pristatymas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Peasant</dc:creator>
  <cp:lastModifiedBy>R.Svediene</cp:lastModifiedBy>
  <cp:revision>74</cp:revision>
  <dcterms:created xsi:type="dcterms:W3CDTF">2016-03-02T18:34:08Z</dcterms:created>
  <dcterms:modified xsi:type="dcterms:W3CDTF">2024-04-04T05:08:43Z</dcterms:modified>
  <dc:language>en-US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3</vt:i4>
  </property>
  <property fmtid="{D5CDD505-2E9C-101B-9397-08002B2CF9AE}" pid="3" name="PresentationFormat">
    <vt:lpwstr>On-screen Show (4:3)</vt:lpwstr>
  </property>
  <property fmtid="{D5CDD505-2E9C-101B-9397-08002B2CF9AE}" pid="4" name="Slides">
    <vt:i4>46</vt:i4>
  </property>
</Properties>
</file>