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0"/>
  </p:notesMasterIdLst>
  <p:sldIdLst>
    <p:sldId id="256" r:id="rId2"/>
    <p:sldId id="258" r:id="rId3"/>
    <p:sldId id="259" r:id="rId4"/>
    <p:sldId id="257" r:id="rId5"/>
    <p:sldId id="260" r:id="rId6"/>
    <p:sldId id="291" r:id="rId7"/>
    <p:sldId id="292" r:id="rId8"/>
    <p:sldId id="272" r:id="rId9"/>
    <p:sldId id="293" r:id="rId10"/>
    <p:sldId id="287" r:id="rId11"/>
    <p:sldId id="294" r:id="rId12"/>
    <p:sldId id="295" r:id="rId13"/>
    <p:sldId id="296" r:id="rId14"/>
    <p:sldId id="297" r:id="rId15"/>
    <p:sldId id="262" r:id="rId16"/>
    <p:sldId id="298" r:id="rId17"/>
    <p:sldId id="289" r:id="rId18"/>
    <p:sldId id="300" r:id="rId19"/>
  </p:sldIdLst>
  <p:sldSz cx="12192000" cy="6858000"/>
  <p:notesSz cx="6858000" cy="9926638"/>
  <p:defaultText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59"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5E8A4EE-7DA0-141E-0F4B-7680D8E7CBBB}" name="Ramunė Kabošienė" initials="RK" userId="S-1-5-21-861567501-1972579041-839522115-563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96" d="100"/>
          <a:sy n="96" d="100"/>
        </p:scale>
        <p:origin x="102" y="138"/>
      </p:cViewPr>
      <p:guideLst>
        <p:guide pos="3840"/>
        <p:guide orient="horz" pos="215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8/10/relationships/authors" Targe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Header Placeholder 1"/>
          <p:cNvSpPr>
            <a:spLocks noGrp="1"/>
          </p:cNvSpPr>
          <p:nvPr>
            <p:ph type="hdr" sz="quarter"/>
          </p:nvPr>
        </p:nvSpPr>
        <p:spPr bwMode="auto">
          <a:xfrm>
            <a:off x="0" y="0"/>
            <a:ext cx="2971800" cy="498056"/>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bwMode="auto">
          <a:xfrm>
            <a:off x="3884613" y="0"/>
            <a:ext cx="2971800" cy="498056"/>
          </a:xfrm>
          <a:prstGeom prst="rect">
            <a:avLst/>
          </a:prstGeom>
        </p:spPr>
        <p:txBody>
          <a:bodyPr vert="horz" lIns="91440" tIns="45720" rIns="91440" bIns="45720" rtlCol="0"/>
          <a:lstStyle>
            <a:lvl1pPr algn="r">
              <a:defRPr sz="1200"/>
            </a:lvl1pPr>
          </a:lstStyle>
          <a:p>
            <a:pPr>
              <a:defRPr/>
            </a:pPr>
            <a:fld id="{3632E96E-41F7-40C5-8419-297958CC00FA}" type="datetimeFigureOut">
              <a:rPr lang="en-US"/>
              <a:t>4/2/2026</a:t>
            </a:fld>
            <a:endParaRPr lang="en-US"/>
          </a:p>
        </p:txBody>
      </p:sp>
      <p:sp>
        <p:nvSpPr>
          <p:cNvPr id="4" name="Slide Image Placeholder 3"/>
          <p:cNvSpPr>
            <a:spLocks noGrp="1" noRot="1" noChangeAspect="1"/>
          </p:cNvSpPr>
          <p:nvPr>
            <p:ph type="sldImg" idx="2"/>
          </p:nvPr>
        </p:nvSpPr>
        <p:spPr bwMode="auto">
          <a:xfrm>
            <a:off x="452438" y="1241425"/>
            <a:ext cx="5953125" cy="3349625"/>
          </a:xfrm>
          <a:prstGeom prst="rect">
            <a:avLst/>
          </a:prstGeom>
          <a:noFill/>
          <a:ln w="12700">
            <a:solidFill>
              <a:prstClr val="black"/>
            </a:solidFill>
          </a:ln>
        </p:spPr>
        <p:txBody>
          <a:bodyPr vert="horz" lIns="91440" tIns="45720" rIns="91440" bIns="45720" rtlCol="0" anchor="ctr"/>
          <a:lstStyle/>
          <a:p>
            <a:pPr>
              <a:defRPr/>
            </a:pPr>
            <a:endParaRPr lang="en-US"/>
          </a:p>
        </p:txBody>
      </p:sp>
      <p:sp>
        <p:nvSpPr>
          <p:cNvPr id="5" name="Notes Placeholder 4"/>
          <p:cNvSpPr>
            <a:spLocks noGrp="1"/>
          </p:cNvSpPr>
          <p:nvPr>
            <p:ph type="body" sz="quarter" idx="3"/>
          </p:nvPr>
        </p:nvSpPr>
        <p:spPr bwMode="auto">
          <a:xfrm>
            <a:off x="685800" y="4777194"/>
            <a:ext cx="5486400" cy="3908614"/>
          </a:xfrm>
          <a:prstGeom prst="rect">
            <a:avLst/>
          </a:prstGeom>
        </p:spPr>
        <p:txBody>
          <a:bodyPr vert="horz" lIns="91440" tIns="45720" rIns="91440" bIns="45720" rtlCol="0"/>
          <a:lstStyle/>
          <a:p>
            <a:pPr lvl="0">
              <a:defRPr/>
            </a:pPr>
            <a:r>
              <a:rPr lang="en-US"/>
              <a:t>Click to edit Master text styles</a:t>
            </a:r>
          </a:p>
          <a:p>
            <a:pPr lvl="1">
              <a:defRPr/>
            </a:pPr>
            <a:r>
              <a:rPr lang="en-US"/>
              <a:t>Second level</a:t>
            </a:r>
          </a:p>
          <a:p>
            <a:pPr lvl="2">
              <a:defRPr/>
            </a:pPr>
            <a:r>
              <a:rPr lang="en-US"/>
              <a:t>Third level</a:t>
            </a:r>
          </a:p>
          <a:p>
            <a:pPr lvl="3">
              <a:defRPr/>
            </a:pPr>
            <a:r>
              <a:rPr lang="en-US"/>
              <a:t>Fourth level</a:t>
            </a:r>
          </a:p>
          <a:p>
            <a:pPr lvl="4">
              <a:defRPr/>
            </a:pPr>
            <a:r>
              <a:rPr lang="en-US"/>
              <a:t>Fifth level</a:t>
            </a:r>
          </a:p>
        </p:txBody>
      </p:sp>
      <p:sp>
        <p:nvSpPr>
          <p:cNvPr id="6" name="Footer Placeholder 5"/>
          <p:cNvSpPr>
            <a:spLocks noGrp="1"/>
          </p:cNvSpPr>
          <p:nvPr>
            <p:ph type="ftr" sz="quarter" idx="4"/>
          </p:nvPr>
        </p:nvSpPr>
        <p:spPr bwMode="auto">
          <a:xfrm>
            <a:off x="0" y="9428584"/>
            <a:ext cx="2971800" cy="498055"/>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bwMode="auto">
          <a:xfrm>
            <a:off x="3884613" y="9428584"/>
            <a:ext cx="2971800" cy="498055"/>
          </a:xfrm>
          <a:prstGeom prst="rect">
            <a:avLst/>
          </a:prstGeom>
        </p:spPr>
        <p:txBody>
          <a:bodyPr vert="horz" lIns="91440" tIns="45720" rIns="91440" bIns="45720" rtlCol="0" anchor="b"/>
          <a:lstStyle>
            <a:lvl1pPr algn="r">
              <a:defRPr sz="1200"/>
            </a:lvl1pPr>
          </a:lstStyle>
          <a:p>
            <a:pPr>
              <a:defRPr/>
            </a:pPr>
            <a:fld id="{2E6999B8-B6B4-4561-A3CD-BBCDAB9FC9D9}" type="slidenum">
              <a:rPr lang="en-US"/>
              <a:t>‹#›</a:t>
            </a:fld>
            <a:endParaRPr lang="en-US"/>
          </a:p>
        </p:txBody>
      </p:sp>
    </p:spTree>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dirty="0"/>
          </a:p>
        </p:txBody>
      </p:sp>
      <p:sp>
        <p:nvSpPr>
          <p:cNvPr id="4" name="Slide Number Placeholder 3"/>
          <p:cNvSpPr>
            <a:spLocks noGrp="1"/>
          </p:cNvSpPr>
          <p:nvPr>
            <p:ph type="sldNum" sz="quarter" idx="10"/>
          </p:nvPr>
        </p:nvSpPr>
        <p:spPr bwMode="auto"/>
        <p:txBody>
          <a:bodyPr/>
          <a:lstStyle/>
          <a:p>
            <a:pPr>
              <a:defRPr/>
            </a:pPr>
            <a:fld id="{3135E8B6-4E47-F8A7-BE5F-BB5C9A6F8ABC}" type="slidenum">
              <a:rPr/>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D7572769-81F6-D0CC-B83C-18EDECD6277C}" type="slidenum">
              <a:rPr/>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4ACC898-6A77-4939-8877-BB1E81C22247}" type="slidenum">
              <a:rPr/>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A6CC56C-02D5-D4A9-8521-30B65BF1BD00}" type="slidenum">
              <a:rPr/>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9E94A251-AE4A-980F-53DC-D33C20CDC491}" type="slidenum">
              <a:rPr/>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57538EA0-1887-10A8-526D-62E1B639E777}" type="slidenum">
              <a:rPr/>
              <a:t>8</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023D7B7-7BD5-13CC-81B9-31BCE279CBF1}" type="slidenum">
              <a:rPr/>
              <a:t>10</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44BBA63B-9871-3FD8-4C68-62DE43DAE82B}" type="slidenum">
              <a:rPr/>
              <a:t>15</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2" name="Slide Image Placeholder 1"/>
          <p:cNvSpPr>
            <a:spLocks noGrp="1" noRot="1" noChangeAspec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5ECA2B2C-ACBF-721D-32AC-83738948C99A}" type="slidenum">
              <a:rPr/>
              <a:t>17</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914400" y="2130425"/>
            <a:ext cx="10363199" cy="1470025"/>
          </a:xfrm>
        </p:spPr>
        <p:txBody>
          <a:bodyPr/>
          <a:lstStyle>
            <a:lvl1pPr algn="ctr">
              <a:defRPr b="1"/>
            </a:lvl1pPr>
          </a:lstStyle>
          <a:p>
            <a:pPr>
              <a:defRPr/>
            </a:pPr>
            <a:r>
              <a:t>Click to edit Master title style</a:t>
            </a:r>
          </a:p>
        </p:txBody>
      </p:sp>
      <p:sp>
        <p:nvSpPr>
          <p:cNvPr id="3" name="Subtitle 2"/>
          <p:cNvSpPr>
            <a:spLocks noGrp="1"/>
          </p:cNvSpPr>
          <p:nvPr>
            <p:ph type="subTitle" idx="1"/>
          </p:nvPr>
        </p:nvSpPr>
        <p:spPr bwMode="auto">
          <a:xfrm>
            <a:off x="1828800" y="3886200"/>
            <a:ext cx="8534399" cy="175259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a:defRPr/>
            </a:pPr>
            <a:r>
              <a:t>Click to edit Master subtitle style</a:t>
            </a:r>
          </a:p>
        </p:txBody>
      </p:sp>
      <p:sp>
        <p:nvSpPr>
          <p:cNvPr id="4" name="Date Placeholder 3"/>
          <p:cNvSpPr>
            <a:spLocks noGrp="1"/>
          </p:cNvSpPr>
          <p:nvPr>
            <p:ph type="dt" sz="half" idx="10"/>
          </p:nvPr>
        </p:nvSpPr>
        <p:spPr bwMode="auto"/>
        <p:txBody>
          <a:bodyPr/>
          <a:lstStyle/>
          <a:p>
            <a:pPr>
              <a:defRPr/>
            </a:pPr>
            <a:fld id="{86EB4D43-F783-4E09-8208-6AA351DBC29B}" type="datetimeFigureOut">
              <a:rPr lang="lt-LT"/>
              <a:t>2026-04-02</a:t>
            </a:fld>
            <a:endParaRPr lang="lt-LT"/>
          </a:p>
        </p:txBody>
      </p:sp>
      <p:sp>
        <p:nvSpPr>
          <p:cNvPr id="5" name="Footer Placeholder 4"/>
          <p:cNvSpPr>
            <a:spLocks noGrp="1"/>
          </p:cNvSpPr>
          <p:nvPr>
            <p:ph type="ftr" sz="quarter" idx="11"/>
          </p:nvPr>
        </p:nvSpPr>
        <p:spPr bwMode="auto"/>
        <p:txBody>
          <a:bodyPr/>
          <a:lstStyle/>
          <a:p>
            <a:pPr>
              <a:defRPr/>
            </a:pPr>
            <a:endParaRPr/>
          </a:p>
        </p:txBody>
      </p:sp>
      <p:sp>
        <p:nvSpPr>
          <p:cNvPr id="6" name="Slide Number Placeholder 5"/>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type="obj"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t>Click to edit Master title style</a:t>
            </a:r>
          </a:p>
        </p:txBody>
      </p:sp>
      <p:sp>
        <p:nvSpPr>
          <p:cNvPr id="3" name="Content Placeholder 2"/>
          <p:cNvSpPr>
            <a:spLocks noGrp="1"/>
          </p:cNvSpPr>
          <p:nvPr>
            <p:ph idx="1"/>
          </p:nvPr>
        </p:nvSpPr>
        <p:spPr bwMode="auto"/>
        <p:txBody>
          <a:bodyPr/>
          <a:lstStyle/>
          <a:p>
            <a:pPr lvl="0">
              <a:defRPr/>
            </a:pPr>
            <a:r>
              <a:t>Click to edit Master text styles</a:t>
            </a:r>
          </a:p>
          <a:p>
            <a:pPr lvl="1">
              <a:defRPr/>
            </a:pPr>
            <a:r>
              <a:t>Second level</a:t>
            </a:r>
          </a:p>
          <a:p>
            <a:pPr lvl="2">
              <a:defRPr/>
            </a:pPr>
            <a:r>
              <a:t>Third level</a:t>
            </a:r>
          </a:p>
          <a:p>
            <a:pPr lvl="3">
              <a:defRPr/>
            </a:pPr>
            <a:r>
              <a:t>Fourth level</a:t>
            </a:r>
          </a:p>
          <a:p>
            <a:pPr lvl="4">
              <a:defRPr/>
            </a:pPr>
            <a:r>
              <a:t>Fifth level</a:t>
            </a:r>
          </a:p>
        </p:txBody>
      </p:sp>
      <p:sp>
        <p:nvSpPr>
          <p:cNvPr id="4" name="Date Placeholder 3"/>
          <p:cNvSpPr>
            <a:spLocks noGrp="1"/>
          </p:cNvSpPr>
          <p:nvPr>
            <p:ph type="dt" sz="half" idx="10"/>
          </p:nvPr>
        </p:nvSpPr>
        <p:spPr bwMode="auto"/>
        <p:txBody>
          <a:bodyPr/>
          <a:lstStyle/>
          <a:p>
            <a:pPr>
              <a:defRPr/>
            </a:pPr>
            <a:fld id="{86EB4D43-F783-4E09-8208-6AA351DBC29B}" type="datetimeFigureOut">
              <a:rPr lang="lt-LT"/>
              <a:t>2026-04-02</a:t>
            </a:fld>
            <a:endParaRPr lang="lt-LT"/>
          </a:p>
        </p:txBody>
      </p:sp>
      <p:sp>
        <p:nvSpPr>
          <p:cNvPr id="5" name="Footer Placeholder 4"/>
          <p:cNvSpPr>
            <a:spLocks noGrp="1"/>
          </p:cNvSpPr>
          <p:nvPr>
            <p:ph type="ftr" sz="quarter" idx="11"/>
          </p:nvPr>
        </p:nvSpPr>
        <p:spPr bwMode="auto"/>
        <p:txBody>
          <a:bodyPr/>
          <a:lstStyle/>
          <a:p>
            <a:pPr>
              <a:defRPr/>
            </a:pPr>
            <a:endParaRPr/>
          </a:p>
        </p:txBody>
      </p:sp>
      <p:sp>
        <p:nvSpPr>
          <p:cNvPr id="6" name="Slide Number Placeholder 5"/>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type="secHead"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963083" y="4406901"/>
            <a:ext cx="10363199" cy="1362074"/>
          </a:xfrm>
        </p:spPr>
        <p:txBody>
          <a:bodyPr anchor="t"/>
          <a:lstStyle>
            <a:lvl1pPr algn="l">
              <a:defRPr sz="4000" b="1" cap="all"/>
            </a:lvl1pPr>
          </a:lstStyle>
          <a:p>
            <a:pPr>
              <a:defRPr/>
            </a:pPr>
            <a:r>
              <a:t>Click to edit Master title style</a:t>
            </a:r>
          </a:p>
        </p:txBody>
      </p:sp>
      <p:sp>
        <p:nvSpPr>
          <p:cNvPr id="3" name="Text Placeholder 2"/>
          <p:cNvSpPr>
            <a:spLocks noGrp="1"/>
          </p:cNvSpPr>
          <p:nvPr>
            <p:ph type="body" idx="1"/>
          </p:nvPr>
        </p:nvSpPr>
        <p:spPr bwMode="auto">
          <a:xfrm>
            <a:off x="963083" y="2906713"/>
            <a:ext cx="10363199" cy="150018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defRPr/>
            </a:pPr>
            <a:r>
              <a:t>Click to edit Master text styles</a:t>
            </a:r>
          </a:p>
        </p:txBody>
      </p:sp>
      <p:sp>
        <p:nvSpPr>
          <p:cNvPr id="4" name="Date Placeholder 3"/>
          <p:cNvSpPr>
            <a:spLocks noGrp="1"/>
          </p:cNvSpPr>
          <p:nvPr>
            <p:ph type="dt" sz="half" idx="10"/>
          </p:nvPr>
        </p:nvSpPr>
        <p:spPr bwMode="auto"/>
        <p:txBody>
          <a:bodyPr/>
          <a:lstStyle/>
          <a:p>
            <a:pPr>
              <a:defRPr/>
            </a:pPr>
            <a:fld id="{86EB4D43-F783-4E09-8208-6AA351DBC29B}" type="datetimeFigureOut">
              <a:rPr lang="lt-LT"/>
              <a:t>2026-04-02</a:t>
            </a:fld>
            <a:endParaRPr lang="lt-LT"/>
          </a:p>
        </p:txBody>
      </p:sp>
      <p:sp>
        <p:nvSpPr>
          <p:cNvPr id="5" name="Footer Placeholder 4"/>
          <p:cNvSpPr>
            <a:spLocks noGrp="1"/>
          </p:cNvSpPr>
          <p:nvPr>
            <p:ph type="ftr" sz="quarter" idx="11"/>
          </p:nvPr>
        </p:nvSpPr>
        <p:spPr bwMode="auto"/>
        <p:txBody>
          <a:bodyPr/>
          <a:lstStyle/>
          <a:p>
            <a:pPr>
              <a:defRPr/>
            </a:pPr>
            <a:endParaRPr/>
          </a:p>
        </p:txBody>
      </p:sp>
      <p:sp>
        <p:nvSpPr>
          <p:cNvPr id="6" name="Slide Number Placeholder 5"/>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type="twoObj"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t>Click to edit Master title style</a:t>
            </a:r>
          </a:p>
        </p:txBody>
      </p:sp>
      <p:sp>
        <p:nvSpPr>
          <p:cNvPr id="3" name="Content Placeholder 2"/>
          <p:cNvSpPr>
            <a:spLocks noGrp="1"/>
          </p:cNvSpPr>
          <p:nvPr>
            <p:ph sz="half" idx="1"/>
          </p:nvPr>
        </p:nvSpPr>
        <p:spPr bwMode="auto">
          <a:xfrm>
            <a:off x="1583497" y="1600201"/>
            <a:ext cx="4704522"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defRPr/>
            </a:pPr>
            <a:r>
              <a:t>Click to edit Master text styles</a:t>
            </a:r>
          </a:p>
          <a:p>
            <a:pPr lvl="1">
              <a:defRPr/>
            </a:pPr>
            <a:r>
              <a:t>Second level</a:t>
            </a:r>
          </a:p>
          <a:p>
            <a:pPr lvl="2">
              <a:defRPr/>
            </a:pPr>
            <a:r>
              <a:t>Third level</a:t>
            </a:r>
          </a:p>
          <a:p>
            <a:pPr lvl="3">
              <a:defRPr/>
            </a:pPr>
            <a:r>
              <a:t>Fourth level</a:t>
            </a:r>
          </a:p>
          <a:p>
            <a:pPr lvl="4">
              <a:defRPr/>
            </a:pPr>
            <a:r>
              <a:t>Fifth level</a:t>
            </a:r>
          </a:p>
        </p:txBody>
      </p:sp>
      <p:sp>
        <p:nvSpPr>
          <p:cNvPr id="4" name="Content Placeholder 3"/>
          <p:cNvSpPr>
            <a:spLocks noGrp="1"/>
          </p:cNvSpPr>
          <p:nvPr>
            <p:ph sz="half" idx="2"/>
          </p:nvPr>
        </p:nvSpPr>
        <p:spPr bwMode="auto">
          <a:xfrm>
            <a:off x="6576053" y="1600201"/>
            <a:ext cx="5006346"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defRPr/>
            </a:pPr>
            <a:r>
              <a:t>Click to edit Master text styles</a:t>
            </a:r>
          </a:p>
          <a:p>
            <a:pPr lvl="1">
              <a:defRPr/>
            </a:pPr>
            <a:r>
              <a:t>Second level</a:t>
            </a:r>
          </a:p>
          <a:p>
            <a:pPr lvl="2">
              <a:defRPr/>
            </a:pPr>
            <a:r>
              <a:t>Third level</a:t>
            </a:r>
          </a:p>
          <a:p>
            <a:pPr lvl="3">
              <a:defRPr/>
            </a:pPr>
            <a:r>
              <a:t>Fourth level</a:t>
            </a:r>
          </a:p>
          <a:p>
            <a:pPr lvl="4">
              <a:defRPr/>
            </a:pPr>
            <a:r>
              <a:t>Fifth level</a:t>
            </a:r>
          </a:p>
        </p:txBody>
      </p:sp>
      <p:sp>
        <p:nvSpPr>
          <p:cNvPr id="5" name="Date Placeholder 4"/>
          <p:cNvSpPr>
            <a:spLocks noGrp="1"/>
          </p:cNvSpPr>
          <p:nvPr>
            <p:ph type="dt" sz="half" idx="10"/>
          </p:nvPr>
        </p:nvSpPr>
        <p:spPr bwMode="auto"/>
        <p:txBody>
          <a:bodyPr/>
          <a:lstStyle/>
          <a:p>
            <a:pPr>
              <a:defRPr/>
            </a:pPr>
            <a:fld id="{86EB4D43-F783-4E09-8208-6AA351DBC29B}" type="datetimeFigureOut">
              <a:rPr lang="lt-LT"/>
              <a:t>2026-04-02</a:t>
            </a:fld>
            <a:endParaRPr lang="lt-LT"/>
          </a:p>
        </p:txBody>
      </p:sp>
      <p:sp>
        <p:nvSpPr>
          <p:cNvPr id="6" name="Footer Placeholder 5"/>
          <p:cNvSpPr>
            <a:spLocks noGrp="1"/>
          </p:cNvSpPr>
          <p:nvPr>
            <p:ph type="ftr" sz="quarter" idx="11"/>
          </p:nvPr>
        </p:nvSpPr>
        <p:spPr bwMode="auto"/>
        <p:txBody>
          <a:bodyPr/>
          <a:lstStyle/>
          <a:p>
            <a:pPr>
              <a:defRPr/>
            </a:pPr>
            <a:endParaRPr/>
          </a:p>
        </p:txBody>
      </p:sp>
      <p:sp>
        <p:nvSpPr>
          <p:cNvPr id="7" name="Slide Number Placeholder 6"/>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type="twoTxTwoObj"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lvl1pPr>
              <a:defRPr/>
            </a:lvl1pPr>
          </a:lstStyle>
          <a:p>
            <a:pPr>
              <a:defRPr/>
            </a:pPr>
            <a:r>
              <a:t>Click to edit Master title style</a:t>
            </a:r>
          </a:p>
        </p:txBody>
      </p:sp>
      <p:sp>
        <p:nvSpPr>
          <p:cNvPr id="3" name="Text Placeholder 2"/>
          <p:cNvSpPr>
            <a:spLocks noGrp="1"/>
          </p:cNvSpPr>
          <p:nvPr>
            <p:ph type="body" idx="1"/>
          </p:nvPr>
        </p:nvSpPr>
        <p:spPr bwMode="auto">
          <a:xfrm>
            <a:off x="1583497" y="1535113"/>
            <a:ext cx="470452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t>Click to edit Master text styles</a:t>
            </a:r>
          </a:p>
        </p:txBody>
      </p:sp>
      <p:sp>
        <p:nvSpPr>
          <p:cNvPr id="4" name="Content Placeholder 3"/>
          <p:cNvSpPr>
            <a:spLocks noGrp="1"/>
          </p:cNvSpPr>
          <p:nvPr>
            <p:ph sz="half" idx="2"/>
          </p:nvPr>
        </p:nvSpPr>
        <p:spPr bwMode="auto">
          <a:xfrm>
            <a:off x="1583497" y="2174874"/>
            <a:ext cx="470452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a:pPr>
            <a:r>
              <a:t>Click to edit Master text styles</a:t>
            </a:r>
          </a:p>
          <a:p>
            <a:pPr lvl="1">
              <a:defRPr/>
            </a:pPr>
            <a:r>
              <a:t>Second level</a:t>
            </a:r>
          </a:p>
          <a:p>
            <a:pPr lvl="2">
              <a:defRPr/>
            </a:pPr>
            <a:r>
              <a:t>Third level</a:t>
            </a:r>
          </a:p>
          <a:p>
            <a:pPr lvl="3">
              <a:defRPr/>
            </a:pPr>
            <a:r>
              <a:t>Fourth level</a:t>
            </a:r>
          </a:p>
          <a:p>
            <a:pPr lvl="4">
              <a:defRPr/>
            </a:pPr>
            <a:r>
              <a:t>Fifth level</a:t>
            </a:r>
          </a:p>
        </p:txBody>
      </p:sp>
      <p:sp>
        <p:nvSpPr>
          <p:cNvPr id="5" name="Text Placeholder 4"/>
          <p:cNvSpPr>
            <a:spLocks noGrp="1"/>
          </p:cNvSpPr>
          <p:nvPr>
            <p:ph type="body" sz="quarter" idx="3"/>
          </p:nvPr>
        </p:nvSpPr>
        <p:spPr bwMode="auto">
          <a:xfrm>
            <a:off x="6480042" y="1535113"/>
            <a:ext cx="510235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t>Click to edit Master text styles</a:t>
            </a:r>
          </a:p>
        </p:txBody>
      </p:sp>
      <p:sp>
        <p:nvSpPr>
          <p:cNvPr id="6" name="Content Placeholder 5"/>
          <p:cNvSpPr>
            <a:spLocks noGrp="1"/>
          </p:cNvSpPr>
          <p:nvPr>
            <p:ph sz="quarter" idx="4"/>
          </p:nvPr>
        </p:nvSpPr>
        <p:spPr bwMode="auto">
          <a:xfrm>
            <a:off x="6480042" y="2174874"/>
            <a:ext cx="510235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a:pPr>
            <a:r>
              <a:t>Click to edit Master text styles</a:t>
            </a:r>
          </a:p>
          <a:p>
            <a:pPr lvl="1">
              <a:defRPr/>
            </a:pPr>
            <a:r>
              <a:t>Second level</a:t>
            </a:r>
          </a:p>
          <a:p>
            <a:pPr lvl="2">
              <a:defRPr/>
            </a:pPr>
            <a:r>
              <a:t>Third level</a:t>
            </a:r>
          </a:p>
          <a:p>
            <a:pPr lvl="3">
              <a:defRPr/>
            </a:pPr>
            <a:r>
              <a:t>Fourth level</a:t>
            </a:r>
          </a:p>
          <a:p>
            <a:pPr lvl="4">
              <a:defRPr/>
            </a:pPr>
            <a:r>
              <a:t>Fifth level</a:t>
            </a:r>
          </a:p>
        </p:txBody>
      </p:sp>
      <p:sp>
        <p:nvSpPr>
          <p:cNvPr id="7" name="Date Placeholder 6"/>
          <p:cNvSpPr>
            <a:spLocks noGrp="1"/>
          </p:cNvSpPr>
          <p:nvPr>
            <p:ph type="dt" sz="half" idx="10"/>
          </p:nvPr>
        </p:nvSpPr>
        <p:spPr bwMode="auto"/>
        <p:txBody>
          <a:bodyPr/>
          <a:lstStyle/>
          <a:p>
            <a:pPr>
              <a:defRPr/>
            </a:pPr>
            <a:fld id="{86EB4D43-F783-4E09-8208-6AA351DBC29B}" type="datetimeFigureOut">
              <a:rPr lang="lt-LT"/>
              <a:t>2026-04-02</a:t>
            </a:fld>
            <a:endParaRPr lang="lt-LT"/>
          </a:p>
        </p:txBody>
      </p:sp>
      <p:sp>
        <p:nvSpPr>
          <p:cNvPr id="8" name="Footer Placeholder 7"/>
          <p:cNvSpPr>
            <a:spLocks noGrp="1"/>
          </p:cNvSpPr>
          <p:nvPr>
            <p:ph type="ftr" sz="quarter" idx="11"/>
          </p:nvPr>
        </p:nvSpPr>
        <p:spPr bwMode="auto"/>
        <p:txBody>
          <a:bodyPr/>
          <a:lstStyle/>
          <a:p>
            <a:pPr>
              <a:defRPr/>
            </a:pPr>
            <a:endParaRPr/>
          </a:p>
        </p:txBody>
      </p:sp>
      <p:sp>
        <p:nvSpPr>
          <p:cNvPr id="9" name="Slide Number Placeholder 8"/>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type="titleOnly"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t>Click to edit Master title style</a:t>
            </a:r>
          </a:p>
        </p:txBody>
      </p:sp>
      <p:sp>
        <p:nvSpPr>
          <p:cNvPr id="3" name="Date Placeholder 2"/>
          <p:cNvSpPr>
            <a:spLocks noGrp="1"/>
          </p:cNvSpPr>
          <p:nvPr>
            <p:ph type="dt" sz="half" idx="10"/>
          </p:nvPr>
        </p:nvSpPr>
        <p:spPr bwMode="auto"/>
        <p:txBody>
          <a:bodyPr/>
          <a:lstStyle/>
          <a:p>
            <a:pPr>
              <a:defRPr/>
            </a:pPr>
            <a:fld id="{86EB4D43-F783-4E09-8208-6AA351DBC29B}" type="datetimeFigureOut">
              <a:rPr lang="lt-LT"/>
              <a:t>2026-04-02</a:t>
            </a:fld>
            <a:endParaRPr lang="lt-LT"/>
          </a:p>
        </p:txBody>
      </p:sp>
      <p:sp>
        <p:nvSpPr>
          <p:cNvPr id="4" name="Footer Placeholder 3"/>
          <p:cNvSpPr>
            <a:spLocks noGrp="1"/>
          </p:cNvSpPr>
          <p:nvPr>
            <p:ph type="ftr" sz="quarter" idx="11"/>
          </p:nvPr>
        </p:nvSpPr>
        <p:spPr bwMode="auto"/>
        <p:txBody>
          <a:bodyPr/>
          <a:lstStyle/>
          <a:p>
            <a:pPr>
              <a:defRPr/>
            </a:pPr>
            <a:endParaRPr/>
          </a:p>
        </p:txBody>
      </p:sp>
      <p:sp>
        <p:nvSpPr>
          <p:cNvPr id="5" name="Slide Number Placeholder 4"/>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type="blank"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86EB4D43-F783-4E09-8208-6AA351DBC29B}" type="datetimeFigureOut">
              <a:rPr lang="lt-LT"/>
              <a:t>2026-04-02</a:t>
            </a:fld>
            <a:endParaRPr lang="lt-LT"/>
          </a:p>
        </p:txBody>
      </p:sp>
      <p:sp>
        <p:nvSpPr>
          <p:cNvPr id="3" name="Footer Placeholder 2"/>
          <p:cNvSpPr>
            <a:spLocks noGrp="1"/>
          </p:cNvSpPr>
          <p:nvPr>
            <p:ph type="ftr" sz="quarter" idx="11"/>
          </p:nvPr>
        </p:nvSpPr>
        <p:spPr bwMode="auto"/>
        <p:txBody>
          <a:bodyPr/>
          <a:lstStyle/>
          <a:p>
            <a:pPr>
              <a:defRPr/>
            </a:pPr>
            <a:endParaRPr/>
          </a:p>
        </p:txBody>
      </p:sp>
      <p:sp>
        <p:nvSpPr>
          <p:cNvPr id="4" name="Slide Number Placeholder 3"/>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type="objTx"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583497" y="273049"/>
            <a:ext cx="3552394" cy="1162050"/>
          </a:xfrm>
        </p:spPr>
        <p:txBody>
          <a:bodyPr anchor="b"/>
          <a:lstStyle>
            <a:lvl1pPr algn="l">
              <a:defRPr sz="2000" b="1"/>
            </a:lvl1pPr>
          </a:lstStyle>
          <a:p>
            <a:pPr>
              <a:defRPr/>
            </a:pPr>
            <a:r>
              <a:t>Click to edit Master title style</a:t>
            </a:r>
          </a:p>
        </p:txBody>
      </p:sp>
      <p:sp>
        <p:nvSpPr>
          <p:cNvPr id="3" name="Content Placeholder 2"/>
          <p:cNvSpPr>
            <a:spLocks noGrp="1"/>
          </p:cNvSpPr>
          <p:nvPr>
            <p:ph idx="1"/>
          </p:nvPr>
        </p:nvSpPr>
        <p:spPr bwMode="auto">
          <a:xfrm>
            <a:off x="5327913" y="273050"/>
            <a:ext cx="625448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t>Click to edit Master text styles</a:t>
            </a:r>
          </a:p>
          <a:p>
            <a:pPr lvl="1">
              <a:defRPr/>
            </a:pPr>
            <a:r>
              <a:t>Second level</a:t>
            </a:r>
          </a:p>
          <a:p>
            <a:pPr lvl="2">
              <a:defRPr/>
            </a:pPr>
            <a:r>
              <a:t>Third level</a:t>
            </a:r>
          </a:p>
          <a:p>
            <a:pPr lvl="3">
              <a:defRPr/>
            </a:pPr>
            <a:r>
              <a:t>Fourth level</a:t>
            </a:r>
          </a:p>
          <a:p>
            <a:pPr lvl="4">
              <a:defRPr/>
            </a:pPr>
            <a:r>
              <a:t>Fifth level</a:t>
            </a:r>
          </a:p>
        </p:txBody>
      </p:sp>
      <p:sp>
        <p:nvSpPr>
          <p:cNvPr id="4" name="Text Placeholder 3"/>
          <p:cNvSpPr>
            <a:spLocks noGrp="1"/>
          </p:cNvSpPr>
          <p:nvPr>
            <p:ph type="body" sz="half" idx="2"/>
          </p:nvPr>
        </p:nvSpPr>
        <p:spPr bwMode="auto">
          <a:xfrm>
            <a:off x="1583497" y="1435101"/>
            <a:ext cx="3552394" cy="46910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t>Click to edit Master text styles</a:t>
            </a:r>
          </a:p>
        </p:txBody>
      </p:sp>
      <p:sp>
        <p:nvSpPr>
          <p:cNvPr id="5" name="Date Placeholder 4"/>
          <p:cNvSpPr>
            <a:spLocks noGrp="1"/>
          </p:cNvSpPr>
          <p:nvPr>
            <p:ph type="dt" sz="half" idx="10"/>
          </p:nvPr>
        </p:nvSpPr>
        <p:spPr bwMode="auto"/>
        <p:txBody>
          <a:bodyPr/>
          <a:lstStyle/>
          <a:p>
            <a:pPr>
              <a:defRPr/>
            </a:pPr>
            <a:fld id="{86EB4D43-F783-4E09-8208-6AA351DBC29B}" type="datetimeFigureOut">
              <a:rPr lang="lt-LT"/>
              <a:t>2026-04-02</a:t>
            </a:fld>
            <a:endParaRPr lang="lt-LT"/>
          </a:p>
        </p:txBody>
      </p:sp>
      <p:sp>
        <p:nvSpPr>
          <p:cNvPr id="6" name="Footer Placeholder 5"/>
          <p:cNvSpPr>
            <a:spLocks noGrp="1"/>
          </p:cNvSpPr>
          <p:nvPr>
            <p:ph type="ftr" sz="quarter" idx="11"/>
          </p:nvPr>
        </p:nvSpPr>
        <p:spPr bwMode="auto"/>
        <p:txBody>
          <a:bodyPr/>
          <a:lstStyle/>
          <a:p>
            <a:pPr>
              <a:defRPr/>
            </a:pPr>
            <a:endParaRPr/>
          </a:p>
        </p:txBody>
      </p:sp>
      <p:sp>
        <p:nvSpPr>
          <p:cNvPr id="7" name="Slide Number Placeholder 6"/>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type="picTx"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1583497" y="4800600"/>
            <a:ext cx="9985109" cy="566738"/>
          </a:xfrm>
        </p:spPr>
        <p:txBody>
          <a:bodyPr anchor="b"/>
          <a:lstStyle>
            <a:lvl1pPr algn="l">
              <a:defRPr sz="2000" b="1"/>
            </a:lvl1pPr>
          </a:lstStyle>
          <a:p>
            <a:pPr>
              <a:defRPr/>
            </a:pPr>
            <a:r>
              <a:t>Click to edit Master title style</a:t>
            </a:r>
          </a:p>
        </p:txBody>
      </p:sp>
      <p:sp>
        <p:nvSpPr>
          <p:cNvPr id="3" name="Picture Placeholder 2"/>
          <p:cNvSpPr>
            <a:spLocks noGrp="1"/>
          </p:cNvSpPr>
          <p:nvPr>
            <p:ph type="pic" idx="1"/>
          </p:nvPr>
        </p:nvSpPr>
        <p:spPr bwMode="auto">
          <a:xfrm>
            <a:off x="1583497" y="612774"/>
            <a:ext cx="9985109" cy="41147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endParaRPr/>
          </a:p>
        </p:txBody>
      </p:sp>
      <p:sp>
        <p:nvSpPr>
          <p:cNvPr id="4" name="Text Placeholder 3"/>
          <p:cNvSpPr>
            <a:spLocks noGrp="1"/>
          </p:cNvSpPr>
          <p:nvPr>
            <p:ph type="body" sz="half" idx="2"/>
          </p:nvPr>
        </p:nvSpPr>
        <p:spPr bwMode="auto">
          <a:xfrm>
            <a:off x="1583497" y="5367337"/>
            <a:ext cx="9985109"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t>Click to edit Master text styles</a:t>
            </a:r>
          </a:p>
        </p:txBody>
      </p:sp>
      <p:sp>
        <p:nvSpPr>
          <p:cNvPr id="5" name="Date Placeholder 4"/>
          <p:cNvSpPr>
            <a:spLocks noGrp="1"/>
          </p:cNvSpPr>
          <p:nvPr>
            <p:ph type="dt" sz="half" idx="10"/>
          </p:nvPr>
        </p:nvSpPr>
        <p:spPr bwMode="auto"/>
        <p:txBody>
          <a:bodyPr/>
          <a:lstStyle/>
          <a:p>
            <a:pPr>
              <a:defRPr/>
            </a:pPr>
            <a:fld id="{86EB4D43-F783-4E09-8208-6AA351DBC29B}" type="datetimeFigureOut">
              <a:rPr lang="lt-LT"/>
              <a:t>2026-04-02</a:t>
            </a:fld>
            <a:endParaRPr lang="lt-LT"/>
          </a:p>
        </p:txBody>
      </p:sp>
      <p:sp>
        <p:nvSpPr>
          <p:cNvPr id="6" name="Footer Placeholder 5"/>
          <p:cNvSpPr>
            <a:spLocks noGrp="1"/>
          </p:cNvSpPr>
          <p:nvPr>
            <p:ph type="ftr" sz="quarter" idx="11"/>
          </p:nvPr>
        </p:nvSpPr>
        <p:spPr bwMode="auto"/>
        <p:txBody>
          <a:bodyPr/>
          <a:lstStyle/>
          <a:p>
            <a:pPr>
              <a:defRPr/>
            </a:pPr>
            <a:endParaRPr/>
          </a:p>
        </p:txBody>
      </p:sp>
      <p:sp>
        <p:nvSpPr>
          <p:cNvPr id="7" name="Slide Number Placeholder 6"/>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type="vertTx"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t>Click to edit Master title style</a:t>
            </a:r>
          </a:p>
        </p:txBody>
      </p:sp>
      <p:sp>
        <p:nvSpPr>
          <p:cNvPr id="3" name="Vertical Text Placeholder 2"/>
          <p:cNvSpPr>
            <a:spLocks noGrp="1"/>
          </p:cNvSpPr>
          <p:nvPr>
            <p:ph type="body" orient="vert" idx="1"/>
          </p:nvPr>
        </p:nvSpPr>
        <p:spPr bwMode="auto"/>
        <p:txBody>
          <a:bodyPr vert="eaVert"/>
          <a:lstStyle/>
          <a:p>
            <a:pPr lvl="0">
              <a:defRPr/>
            </a:pPr>
            <a:r>
              <a:t>Click to edit Master text styles</a:t>
            </a:r>
          </a:p>
          <a:p>
            <a:pPr lvl="1">
              <a:defRPr/>
            </a:pPr>
            <a:r>
              <a:t>Second level</a:t>
            </a:r>
          </a:p>
          <a:p>
            <a:pPr lvl="2">
              <a:defRPr/>
            </a:pPr>
            <a:r>
              <a:t>Third level</a:t>
            </a:r>
          </a:p>
          <a:p>
            <a:pPr lvl="3">
              <a:defRPr/>
            </a:pPr>
            <a:r>
              <a:t>Fourth level</a:t>
            </a:r>
          </a:p>
          <a:p>
            <a:pPr lvl="4">
              <a:defRPr/>
            </a:pPr>
            <a:r>
              <a:t>Fifth level</a:t>
            </a:r>
          </a:p>
        </p:txBody>
      </p:sp>
      <p:sp>
        <p:nvSpPr>
          <p:cNvPr id="4" name="Date Placeholder 3"/>
          <p:cNvSpPr>
            <a:spLocks noGrp="1"/>
          </p:cNvSpPr>
          <p:nvPr>
            <p:ph type="dt" sz="half" idx="10"/>
          </p:nvPr>
        </p:nvSpPr>
        <p:spPr bwMode="auto"/>
        <p:txBody>
          <a:bodyPr/>
          <a:lstStyle/>
          <a:p>
            <a:pPr>
              <a:defRPr/>
            </a:pPr>
            <a:fld id="{86EB4D43-F783-4E09-8208-6AA351DBC29B}" type="datetimeFigureOut">
              <a:rPr lang="lt-LT"/>
              <a:t>2026-04-02</a:t>
            </a:fld>
            <a:endParaRPr lang="lt-LT"/>
          </a:p>
        </p:txBody>
      </p:sp>
      <p:sp>
        <p:nvSpPr>
          <p:cNvPr id="5" name="Footer Placeholder 4"/>
          <p:cNvSpPr>
            <a:spLocks noGrp="1"/>
          </p:cNvSpPr>
          <p:nvPr>
            <p:ph type="ftr" sz="quarter" idx="11"/>
          </p:nvPr>
        </p:nvSpPr>
        <p:spPr bwMode="auto"/>
        <p:txBody>
          <a:bodyPr/>
          <a:lstStyle/>
          <a:p>
            <a:pPr>
              <a:defRPr/>
            </a:pPr>
            <a:endParaRPr/>
          </a:p>
        </p:txBody>
      </p:sp>
      <p:sp>
        <p:nvSpPr>
          <p:cNvPr id="6" name="Slide Number Placeholder 5"/>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PhAnim="0" type="vertTitleAndTx"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839199" y="274638"/>
            <a:ext cx="2743200" cy="5851525"/>
          </a:xfrm>
        </p:spPr>
        <p:txBody>
          <a:bodyPr vert="eaVert"/>
          <a:lstStyle>
            <a:lvl1pPr algn="ctr">
              <a:defRPr/>
            </a:lvl1pPr>
          </a:lstStyle>
          <a:p>
            <a:pPr>
              <a:defRPr/>
            </a:pPr>
            <a:r>
              <a:t>Click to edit Master title style</a:t>
            </a:r>
          </a:p>
        </p:txBody>
      </p:sp>
      <p:sp>
        <p:nvSpPr>
          <p:cNvPr id="3" name="Vertical Text Placeholder 2"/>
          <p:cNvSpPr>
            <a:spLocks noGrp="1"/>
          </p:cNvSpPr>
          <p:nvPr>
            <p:ph type="body" orient="vert" idx="1"/>
          </p:nvPr>
        </p:nvSpPr>
        <p:spPr bwMode="auto">
          <a:xfrm>
            <a:off x="609599" y="274638"/>
            <a:ext cx="8026399" cy="5851525"/>
          </a:xfrm>
        </p:spPr>
        <p:txBody>
          <a:bodyPr vert="eaVert"/>
          <a:lstStyle/>
          <a:p>
            <a:pPr lvl="0">
              <a:defRPr/>
            </a:pPr>
            <a:r>
              <a:t>Click to edit Master text styles</a:t>
            </a:r>
          </a:p>
          <a:p>
            <a:pPr lvl="1">
              <a:defRPr/>
            </a:pPr>
            <a:r>
              <a:t>Second level</a:t>
            </a:r>
          </a:p>
          <a:p>
            <a:pPr lvl="2">
              <a:defRPr/>
            </a:pPr>
            <a:r>
              <a:t>Third level</a:t>
            </a:r>
          </a:p>
          <a:p>
            <a:pPr lvl="3">
              <a:defRPr/>
            </a:pPr>
            <a:r>
              <a:t>Fourth level</a:t>
            </a:r>
          </a:p>
          <a:p>
            <a:pPr lvl="4">
              <a:defRPr/>
            </a:pPr>
            <a:r>
              <a:t>Fifth level</a:t>
            </a:r>
          </a:p>
        </p:txBody>
      </p:sp>
      <p:sp>
        <p:nvSpPr>
          <p:cNvPr id="4" name="Date Placeholder 3"/>
          <p:cNvSpPr>
            <a:spLocks noGrp="1"/>
          </p:cNvSpPr>
          <p:nvPr>
            <p:ph type="dt" sz="half" idx="10"/>
          </p:nvPr>
        </p:nvSpPr>
        <p:spPr bwMode="auto"/>
        <p:txBody>
          <a:bodyPr/>
          <a:lstStyle/>
          <a:p>
            <a:pPr>
              <a:defRPr/>
            </a:pPr>
            <a:fld id="{86EB4D43-F783-4E09-8208-6AA351DBC29B}" type="datetimeFigureOut">
              <a:rPr lang="lt-LT"/>
              <a:t>2026-04-02</a:t>
            </a:fld>
            <a:endParaRPr lang="lt-LT"/>
          </a:p>
        </p:txBody>
      </p:sp>
      <p:sp>
        <p:nvSpPr>
          <p:cNvPr id="5" name="Footer Placeholder 4"/>
          <p:cNvSpPr>
            <a:spLocks noGrp="1"/>
          </p:cNvSpPr>
          <p:nvPr>
            <p:ph type="ftr" sz="quarter" idx="11"/>
          </p:nvPr>
        </p:nvSpPr>
        <p:spPr bwMode="auto"/>
        <p:txBody>
          <a:bodyPr/>
          <a:lstStyle/>
          <a:p>
            <a:pPr>
              <a:defRPr/>
            </a:pPr>
            <a:endParaRPr/>
          </a:p>
        </p:txBody>
      </p:sp>
      <p:sp>
        <p:nvSpPr>
          <p:cNvPr id="6" name="Slide Number Placeholder 5"/>
          <p:cNvSpPr>
            <a:spLocks noGrp="1"/>
          </p:cNvSpPr>
          <p:nvPr>
            <p:ph type="sldNum" sz="quarter" idx="12"/>
          </p:nvPr>
        </p:nvSpPr>
        <p:spPr bwMode="auto"/>
        <p:txBody>
          <a:bodyPr/>
          <a:lstStyle/>
          <a:p>
            <a:pPr>
              <a:defRPr/>
            </a:pPr>
            <a:fld id="{F8E3F0E9-0FC2-4DDE-87CF-3BA6A04EA4CC}" type="slidenum">
              <a:r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3" name="Text Placeholder 2"/>
          <p:cNvSpPr>
            <a:spLocks noGrp="1"/>
          </p:cNvSpPr>
          <p:nvPr>
            <p:ph type="body" idx="1"/>
          </p:nvPr>
        </p:nvSpPr>
        <p:spPr bwMode="auto">
          <a:xfrm>
            <a:off x="1583497" y="1600201"/>
            <a:ext cx="9998901" cy="4525962"/>
          </a:xfrm>
          <a:prstGeom prst="rect">
            <a:avLst/>
          </a:prstGeom>
        </p:spPr>
        <p:txBody>
          <a:bodyPr vert="horz" lIns="91440" tIns="45720" rIns="91440" bIns="45720" rtlCol="0">
            <a:normAutofit/>
          </a:bodyPr>
          <a:lstStyle/>
          <a:p>
            <a:pPr lvl="0">
              <a:defRPr/>
            </a:pPr>
            <a:r>
              <a:t>Click to edit Master text styles</a:t>
            </a:r>
          </a:p>
          <a:p>
            <a:pPr lvl="1">
              <a:defRPr/>
            </a:pPr>
            <a:r>
              <a:t>Second level</a:t>
            </a:r>
          </a:p>
          <a:p>
            <a:pPr lvl="2">
              <a:defRPr/>
            </a:pPr>
            <a:r>
              <a:t>Third level</a:t>
            </a:r>
          </a:p>
          <a:p>
            <a:pPr lvl="3">
              <a:defRPr/>
            </a:pPr>
            <a:r>
              <a:t>Fourth level</a:t>
            </a:r>
          </a:p>
          <a:p>
            <a:pPr lvl="4">
              <a:defRPr/>
            </a:pPr>
            <a:r>
              <a:t>Fifth level</a:t>
            </a:r>
          </a:p>
        </p:txBody>
      </p:sp>
      <p:sp>
        <p:nvSpPr>
          <p:cNvPr id="46" name="Shape 1058"/>
          <p:cNvSpPr>
            <a:spLocks noGrp="1" noChangeArrowheads="1"/>
          </p:cNvSpPr>
          <p:nvPr userDrawn="1"/>
        </p:nvSpPr>
        <p:spPr bwMode="auto">
          <a:xfrm>
            <a:off x="0" y="0"/>
            <a:ext cx="12191999" cy="6858000"/>
          </a:xfrm>
          <a:custGeom>
            <a:avLst/>
            <a:gdLst/>
            <a:ahLst/>
            <a:cxnLst/>
            <a:rect l="l" t="t" r="r" b="b"/>
            <a:pathLst>
              <a:path w="43200" h="43200" stroke="0" extrusionOk="0">
                <a:moveTo>
                  <a:pt x="6343" y="6641"/>
                </a:moveTo>
                <a:lnTo>
                  <a:pt x="6343" y="6641"/>
                </a:lnTo>
                <a:cubicBezTo>
                  <a:pt x="7781" y="2374"/>
                  <a:pt x="8594" y="0"/>
                  <a:pt x="8594" y="0"/>
                </a:cubicBezTo>
                <a:lnTo>
                  <a:pt x="0" y="0"/>
                </a:lnTo>
                <a:lnTo>
                  <a:pt x="0" y="43200"/>
                </a:lnTo>
                <a:lnTo>
                  <a:pt x="43200" y="43200"/>
                </a:lnTo>
                <a:lnTo>
                  <a:pt x="43200" y="37760"/>
                </a:lnTo>
                <a:lnTo>
                  <a:pt x="43200" y="37760"/>
                </a:lnTo>
                <a:cubicBezTo>
                  <a:pt x="43200" y="37760"/>
                  <a:pt x="34824" y="39282"/>
                  <a:pt x="21228" y="41101"/>
                </a:cubicBezTo>
                <a:lnTo>
                  <a:pt x="21228" y="41101"/>
                </a:lnTo>
                <a:cubicBezTo>
                  <a:pt x="3446" y="43478"/>
                  <a:pt x="-5241" y="41016"/>
                  <a:pt x="6343" y="6641"/>
                </a:cubicBezTo>
                <a:close/>
              </a:path>
            </a:pathLst>
          </a:custGeom>
          <a:solidFill>
            <a:schemeClr val="accent1"/>
          </a:solidFill>
          <a:ln w="9524">
            <a:solidFill>
              <a:srgbClr val="000000"/>
            </a:solidFill>
            <a:round/>
          </a:ln>
        </p:spPr>
      </p:sp>
      <p:sp>
        <p:nvSpPr>
          <p:cNvPr id="47" name="Shape 1059"/>
          <p:cNvSpPr>
            <a:spLocks noGrp="1" noChangeArrowheads="1"/>
          </p:cNvSpPr>
          <p:nvPr userDrawn="1"/>
        </p:nvSpPr>
        <p:spPr bwMode="auto">
          <a:xfrm>
            <a:off x="0" y="0"/>
            <a:ext cx="12191999" cy="6858000"/>
          </a:xfrm>
        </p:spPr>
      </p:sp>
      <p:sp>
        <p:nvSpPr>
          <p:cNvPr id="48" name="Shape 1060"/>
          <p:cNvSpPr>
            <a:spLocks noGrp="1" noChangeArrowheads="1"/>
          </p:cNvSpPr>
          <p:nvPr userDrawn="1"/>
        </p:nvSpPr>
        <p:spPr bwMode="auto">
          <a:xfrm>
            <a:off x="0" y="0"/>
            <a:ext cx="12191999" cy="6858000"/>
          </a:xfrm>
          <a:custGeom>
            <a:avLst/>
            <a:gdLst/>
            <a:ahLst/>
            <a:cxnLst/>
            <a:rect l="l" t="t" r="r" b="b"/>
            <a:pathLst>
              <a:path w="43200" h="43200" stroke="0" extrusionOk="0">
                <a:moveTo>
                  <a:pt x="22361" y="36777"/>
                </a:moveTo>
                <a:lnTo>
                  <a:pt x="22361" y="36777"/>
                </a:lnTo>
                <a:cubicBezTo>
                  <a:pt x="5219" y="39070"/>
                  <a:pt x="-2372" y="36412"/>
                  <a:pt x="7775" y="6299"/>
                </a:cubicBezTo>
                <a:lnTo>
                  <a:pt x="7775" y="6299"/>
                </a:lnTo>
                <a:cubicBezTo>
                  <a:pt x="9119" y="2311"/>
                  <a:pt x="9892" y="58"/>
                  <a:pt x="9911"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3612"/>
                </a:lnTo>
                <a:lnTo>
                  <a:pt x="43200" y="33612"/>
                </a:lnTo>
                <a:cubicBezTo>
                  <a:pt x="43110" y="33630"/>
                  <a:pt x="35168" y="35065"/>
                  <a:pt x="22361" y="36777"/>
                </a:cubicBezTo>
                <a:close/>
              </a:path>
            </a:pathLst>
          </a:custGeom>
          <a:solidFill>
            <a:schemeClr val="accent1">
              <a:alpha val="9000"/>
            </a:schemeClr>
          </a:solidFill>
          <a:ln w="9524">
            <a:solidFill>
              <a:srgbClr val="000000"/>
            </a:solidFill>
            <a:round/>
          </a:ln>
        </p:spPr>
      </p:sp>
      <p:sp>
        <p:nvSpPr>
          <p:cNvPr id="49" name="Shape 1061"/>
          <p:cNvSpPr>
            <a:spLocks noGrp="1" noChangeArrowheads="1"/>
          </p:cNvSpPr>
          <p:nvPr userDrawn="1"/>
        </p:nvSpPr>
        <p:spPr bwMode="auto">
          <a:xfrm>
            <a:off x="0" y="0"/>
            <a:ext cx="12191999" cy="6858000"/>
          </a:xfrm>
          <a:custGeom>
            <a:avLst/>
            <a:gdLst/>
            <a:ahLst/>
            <a:cxnLst/>
            <a:rect l="l" t="t" r="r" b="b"/>
            <a:pathLst>
              <a:path w="43200" h="43200" stroke="0" extrusionOk="0">
                <a:moveTo>
                  <a:pt x="22276" y="37156"/>
                </a:moveTo>
                <a:lnTo>
                  <a:pt x="22276" y="37156"/>
                </a:lnTo>
                <a:cubicBezTo>
                  <a:pt x="5093" y="39454"/>
                  <a:pt x="-2596" y="36819"/>
                  <a:pt x="7680" y="6325"/>
                </a:cubicBezTo>
                <a:lnTo>
                  <a:pt x="7680" y="6325"/>
                </a:lnTo>
                <a:cubicBezTo>
                  <a:pt x="9010" y="2380"/>
                  <a:pt x="9781" y="117"/>
                  <a:pt x="9819"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3980"/>
                </a:lnTo>
                <a:lnTo>
                  <a:pt x="43200" y="33980"/>
                </a:lnTo>
                <a:cubicBezTo>
                  <a:pt x="43020" y="34016"/>
                  <a:pt x="35046" y="35449"/>
                  <a:pt x="22276" y="37156"/>
                </a:cubicBezTo>
                <a:close/>
              </a:path>
            </a:pathLst>
          </a:custGeom>
          <a:solidFill>
            <a:schemeClr val="accent1">
              <a:alpha val="18000"/>
            </a:schemeClr>
          </a:solidFill>
          <a:ln w="9524">
            <a:solidFill>
              <a:srgbClr val="000000"/>
            </a:solidFill>
            <a:round/>
          </a:ln>
        </p:spPr>
      </p:sp>
      <p:sp>
        <p:nvSpPr>
          <p:cNvPr id="50" name="Shape 1062"/>
          <p:cNvSpPr>
            <a:spLocks noGrp="1" noChangeArrowheads="1"/>
          </p:cNvSpPr>
          <p:nvPr userDrawn="1"/>
        </p:nvSpPr>
        <p:spPr bwMode="auto">
          <a:xfrm>
            <a:off x="0" y="0"/>
            <a:ext cx="12191999" cy="6858000"/>
          </a:xfrm>
          <a:custGeom>
            <a:avLst/>
            <a:gdLst/>
            <a:ahLst/>
            <a:cxnLst/>
            <a:rect l="l" t="t" r="r" b="b"/>
            <a:pathLst>
              <a:path w="43200" h="43200" stroke="0" extrusionOk="0">
                <a:moveTo>
                  <a:pt x="22192" y="37535"/>
                </a:moveTo>
                <a:lnTo>
                  <a:pt x="22192" y="37535"/>
                </a:lnTo>
                <a:cubicBezTo>
                  <a:pt x="4968" y="39839"/>
                  <a:pt x="-2820" y="37226"/>
                  <a:pt x="7585" y="6350"/>
                </a:cubicBezTo>
                <a:lnTo>
                  <a:pt x="7585" y="6350"/>
                </a:lnTo>
                <a:cubicBezTo>
                  <a:pt x="8900" y="2448"/>
                  <a:pt x="9670" y="176"/>
                  <a:pt x="9726"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4348"/>
                </a:lnTo>
                <a:lnTo>
                  <a:pt x="43200" y="34348"/>
                </a:lnTo>
                <a:cubicBezTo>
                  <a:pt x="42885" y="34402"/>
                  <a:pt x="34924" y="35833"/>
                  <a:pt x="22192" y="37535"/>
                </a:cubicBezTo>
                <a:close/>
              </a:path>
            </a:pathLst>
          </a:custGeom>
          <a:solidFill>
            <a:schemeClr val="accent1">
              <a:alpha val="26998"/>
            </a:schemeClr>
          </a:solidFill>
          <a:ln w="9524">
            <a:solidFill>
              <a:srgbClr val="000000"/>
            </a:solidFill>
            <a:round/>
          </a:ln>
        </p:spPr>
      </p:sp>
      <p:sp>
        <p:nvSpPr>
          <p:cNvPr id="51" name="Shape 1063"/>
          <p:cNvSpPr>
            <a:spLocks noGrp="1" noChangeArrowheads="1"/>
          </p:cNvSpPr>
          <p:nvPr userDrawn="1"/>
        </p:nvSpPr>
        <p:spPr bwMode="auto">
          <a:xfrm>
            <a:off x="0" y="0"/>
            <a:ext cx="12191999" cy="6858000"/>
          </a:xfrm>
          <a:custGeom>
            <a:avLst/>
            <a:gdLst/>
            <a:ahLst/>
            <a:cxnLst/>
            <a:rect l="l" t="t" r="r" b="b"/>
            <a:pathLst>
              <a:path w="43200" h="43200" stroke="0" extrusionOk="0">
                <a:moveTo>
                  <a:pt x="22107" y="37914"/>
                </a:moveTo>
                <a:lnTo>
                  <a:pt x="22107" y="37914"/>
                </a:lnTo>
                <a:cubicBezTo>
                  <a:pt x="4842" y="40223"/>
                  <a:pt x="-3044" y="37634"/>
                  <a:pt x="7490" y="6376"/>
                </a:cubicBezTo>
                <a:lnTo>
                  <a:pt x="7490" y="6376"/>
                </a:lnTo>
                <a:cubicBezTo>
                  <a:pt x="8790" y="2517"/>
                  <a:pt x="9559" y="235"/>
                  <a:pt x="9634"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4717"/>
                </a:lnTo>
                <a:lnTo>
                  <a:pt x="43200" y="34717"/>
                </a:lnTo>
                <a:cubicBezTo>
                  <a:pt x="42795" y="34789"/>
                  <a:pt x="34802" y="36217"/>
                  <a:pt x="22107" y="37914"/>
                </a:cubicBezTo>
                <a:close/>
              </a:path>
            </a:pathLst>
          </a:custGeom>
          <a:solidFill>
            <a:schemeClr val="accent1">
              <a:alpha val="36000"/>
            </a:schemeClr>
          </a:solidFill>
          <a:ln w="9524">
            <a:solidFill>
              <a:srgbClr val="000000"/>
            </a:solidFill>
            <a:round/>
          </a:ln>
        </p:spPr>
      </p:sp>
      <p:sp>
        <p:nvSpPr>
          <p:cNvPr id="52" name="Shape 1064"/>
          <p:cNvSpPr>
            <a:spLocks noGrp="1" noChangeArrowheads="1"/>
          </p:cNvSpPr>
          <p:nvPr userDrawn="1"/>
        </p:nvSpPr>
        <p:spPr bwMode="auto">
          <a:xfrm>
            <a:off x="0" y="0"/>
            <a:ext cx="12191999" cy="6858000"/>
          </a:xfrm>
          <a:custGeom>
            <a:avLst/>
            <a:gdLst/>
            <a:ahLst/>
            <a:cxnLst/>
            <a:rect l="l" t="t" r="r" b="b"/>
            <a:pathLst>
              <a:path w="43200" h="43200" stroke="0" extrusionOk="0">
                <a:moveTo>
                  <a:pt x="22022" y="38293"/>
                </a:moveTo>
                <a:lnTo>
                  <a:pt x="22022" y="38293"/>
                </a:lnTo>
                <a:cubicBezTo>
                  <a:pt x="4717" y="40608"/>
                  <a:pt x="-3267" y="38041"/>
                  <a:pt x="7394" y="6401"/>
                </a:cubicBezTo>
                <a:lnTo>
                  <a:pt x="7394" y="6401"/>
                </a:lnTo>
                <a:cubicBezTo>
                  <a:pt x="8680" y="2586"/>
                  <a:pt x="9448" y="293"/>
                  <a:pt x="9542"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5085"/>
                </a:lnTo>
                <a:lnTo>
                  <a:pt x="43200" y="35085"/>
                </a:lnTo>
                <a:cubicBezTo>
                  <a:pt x="42705" y="35175"/>
                  <a:pt x="34680" y="36601"/>
                  <a:pt x="22022" y="38293"/>
                </a:cubicBezTo>
                <a:close/>
              </a:path>
            </a:pathLst>
          </a:custGeom>
          <a:solidFill>
            <a:schemeClr val="accent1">
              <a:alpha val="45000"/>
            </a:schemeClr>
          </a:solidFill>
          <a:ln w="9524">
            <a:solidFill>
              <a:srgbClr val="000000"/>
            </a:solidFill>
            <a:round/>
          </a:ln>
        </p:spPr>
      </p:sp>
      <p:sp>
        <p:nvSpPr>
          <p:cNvPr id="53" name="Shape 1065"/>
          <p:cNvSpPr>
            <a:spLocks noGrp="1" noChangeArrowheads="1"/>
          </p:cNvSpPr>
          <p:nvPr userDrawn="1"/>
        </p:nvSpPr>
        <p:spPr bwMode="auto">
          <a:xfrm>
            <a:off x="0" y="0"/>
            <a:ext cx="12191999" cy="6858000"/>
          </a:xfrm>
          <a:custGeom>
            <a:avLst/>
            <a:gdLst/>
            <a:ahLst/>
            <a:cxnLst/>
            <a:rect l="l" t="t" r="r" b="b"/>
            <a:pathLst>
              <a:path w="43200" h="43200" stroke="0" extrusionOk="0">
                <a:moveTo>
                  <a:pt x="21937" y="38673"/>
                </a:moveTo>
                <a:lnTo>
                  <a:pt x="21937" y="38673"/>
                </a:lnTo>
                <a:cubicBezTo>
                  <a:pt x="4591" y="40992"/>
                  <a:pt x="-3491" y="38448"/>
                  <a:pt x="7299" y="6427"/>
                </a:cubicBezTo>
                <a:lnTo>
                  <a:pt x="7299" y="6427"/>
                </a:lnTo>
                <a:cubicBezTo>
                  <a:pt x="8570" y="2655"/>
                  <a:pt x="9336" y="352"/>
                  <a:pt x="9449"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5453"/>
                </a:lnTo>
                <a:lnTo>
                  <a:pt x="43200" y="35453"/>
                </a:lnTo>
                <a:cubicBezTo>
                  <a:pt x="42570" y="35561"/>
                  <a:pt x="34558" y="36985"/>
                  <a:pt x="21937" y="38673"/>
                </a:cubicBezTo>
                <a:close/>
              </a:path>
            </a:pathLst>
          </a:custGeom>
          <a:solidFill>
            <a:schemeClr val="accent1">
              <a:alpha val="55000"/>
            </a:schemeClr>
          </a:solidFill>
          <a:ln w="9524">
            <a:solidFill>
              <a:srgbClr val="000000"/>
            </a:solidFill>
            <a:round/>
          </a:ln>
        </p:spPr>
      </p:sp>
      <p:sp>
        <p:nvSpPr>
          <p:cNvPr id="54" name="Shape 1066"/>
          <p:cNvSpPr>
            <a:spLocks noGrp="1" noChangeArrowheads="1"/>
          </p:cNvSpPr>
          <p:nvPr userDrawn="1"/>
        </p:nvSpPr>
        <p:spPr bwMode="auto">
          <a:xfrm>
            <a:off x="0" y="0"/>
            <a:ext cx="12191999" cy="6858000"/>
          </a:xfrm>
          <a:custGeom>
            <a:avLst/>
            <a:gdLst/>
            <a:ahLst/>
            <a:cxnLst/>
            <a:rect l="l" t="t" r="r" b="b"/>
            <a:pathLst>
              <a:path w="43200" h="43200" stroke="0" extrusionOk="0">
                <a:moveTo>
                  <a:pt x="21853" y="39052"/>
                </a:moveTo>
                <a:lnTo>
                  <a:pt x="21853" y="39052"/>
                </a:lnTo>
                <a:cubicBezTo>
                  <a:pt x="4466" y="41377"/>
                  <a:pt x="-3715" y="38855"/>
                  <a:pt x="7204" y="6453"/>
                </a:cubicBezTo>
                <a:lnTo>
                  <a:pt x="7204" y="6453"/>
                </a:lnTo>
                <a:cubicBezTo>
                  <a:pt x="8461" y="2724"/>
                  <a:pt x="9225" y="411"/>
                  <a:pt x="9357"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5822"/>
                </a:lnTo>
                <a:lnTo>
                  <a:pt x="43200" y="35822"/>
                </a:lnTo>
                <a:cubicBezTo>
                  <a:pt x="42480" y="35948"/>
                  <a:pt x="34436" y="37369"/>
                  <a:pt x="21853" y="39052"/>
                </a:cubicBezTo>
                <a:close/>
              </a:path>
            </a:pathLst>
          </a:custGeom>
          <a:solidFill>
            <a:schemeClr val="accent1">
              <a:alpha val="63999"/>
            </a:schemeClr>
          </a:solidFill>
          <a:ln w="9524">
            <a:solidFill>
              <a:srgbClr val="000000"/>
            </a:solidFill>
            <a:round/>
          </a:ln>
        </p:spPr>
      </p:sp>
      <p:sp>
        <p:nvSpPr>
          <p:cNvPr id="55" name="Shape 1067"/>
          <p:cNvSpPr>
            <a:spLocks noGrp="1" noChangeArrowheads="1"/>
          </p:cNvSpPr>
          <p:nvPr userDrawn="1"/>
        </p:nvSpPr>
        <p:spPr bwMode="auto">
          <a:xfrm>
            <a:off x="0" y="0"/>
            <a:ext cx="12191999" cy="6858000"/>
          </a:xfrm>
          <a:custGeom>
            <a:avLst/>
            <a:gdLst/>
            <a:ahLst/>
            <a:cxnLst/>
            <a:rect l="l" t="t" r="r" b="b"/>
            <a:pathLst>
              <a:path w="43200" h="43200" stroke="0" extrusionOk="0">
                <a:moveTo>
                  <a:pt x="21768" y="39431"/>
                </a:moveTo>
                <a:lnTo>
                  <a:pt x="21768" y="39431"/>
                </a:lnTo>
                <a:cubicBezTo>
                  <a:pt x="4340" y="41761"/>
                  <a:pt x="-3939" y="39262"/>
                  <a:pt x="7109" y="6478"/>
                </a:cubicBezTo>
                <a:lnTo>
                  <a:pt x="7109" y="6478"/>
                </a:lnTo>
                <a:cubicBezTo>
                  <a:pt x="8351" y="2792"/>
                  <a:pt x="9114" y="470"/>
                  <a:pt x="9265"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6190"/>
                </a:lnTo>
                <a:lnTo>
                  <a:pt x="43200" y="36190"/>
                </a:lnTo>
                <a:cubicBezTo>
                  <a:pt x="42390" y="36334"/>
                  <a:pt x="34314" y="37753"/>
                  <a:pt x="21768" y="39431"/>
                </a:cubicBezTo>
                <a:close/>
              </a:path>
            </a:pathLst>
          </a:custGeom>
          <a:solidFill>
            <a:schemeClr val="accent1">
              <a:alpha val="73000"/>
            </a:schemeClr>
          </a:solidFill>
          <a:ln w="9524">
            <a:solidFill>
              <a:srgbClr val="000000"/>
            </a:solidFill>
            <a:round/>
          </a:ln>
        </p:spPr>
      </p:sp>
      <p:sp>
        <p:nvSpPr>
          <p:cNvPr id="56" name="Shape 1068"/>
          <p:cNvSpPr>
            <a:spLocks noGrp="1" noChangeArrowheads="1"/>
          </p:cNvSpPr>
          <p:nvPr userDrawn="1"/>
        </p:nvSpPr>
        <p:spPr bwMode="auto">
          <a:xfrm>
            <a:off x="0" y="0"/>
            <a:ext cx="12191999" cy="6858000"/>
          </a:xfrm>
          <a:custGeom>
            <a:avLst/>
            <a:gdLst/>
            <a:ahLst/>
            <a:cxnLst/>
            <a:rect l="l" t="t" r="r" b="b"/>
            <a:pathLst>
              <a:path w="43200" h="43200" stroke="0" extrusionOk="0">
                <a:moveTo>
                  <a:pt x="21683" y="39810"/>
                </a:moveTo>
                <a:lnTo>
                  <a:pt x="21683" y="39810"/>
                </a:lnTo>
                <a:cubicBezTo>
                  <a:pt x="4214" y="42146"/>
                  <a:pt x="-4163" y="39669"/>
                  <a:pt x="7014" y="6504"/>
                </a:cubicBezTo>
                <a:lnTo>
                  <a:pt x="7014" y="6504"/>
                </a:lnTo>
                <a:cubicBezTo>
                  <a:pt x="8241" y="2861"/>
                  <a:pt x="9003" y="528"/>
                  <a:pt x="9172"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6558"/>
                </a:lnTo>
                <a:lnTo>
                  <a:pt x="43200" y="36558"/>
                </a:lnTo>
                <a:cubicBezTo>
                  <a:pt x="42300" y="36720"/>
                  <a:pt x="34192" y="38137"/>
                  <a:pt x="21683" y="39810"/>
                </a:cubicBezTo>
                <a:close/>
              </a:path>
            </a:pathLst>
          </a:custGeom>
          <a:solidFill>
            <a:schemeClr val="accent1">
              <a:alpha val="82000"/>
            </a:schemeClr>
          </a:solidFill>
          <a:ln w="9524">
            <a:solidFill>
              <a:srgbClr val="000000"/>
            </a:solidFill>
            <a:round/>
          </a:ln>
        </p:spPr>
      </p:sp>
      <p:sp>
        <p:nvSpPr>
          <p:cNvPr id="57" name="Shape 1069"/>
          <p:cNvSpPr>
            <a:spLocks noGrp="1" noChangeArrowheads="1"/>
          </p:cNvSpPr>
          <p:nvPr userDrawn="1"/>
        </p:nvSpPr>
        <p:spPr bwMode="auto">
          <a:xfrm>
            <a:off x="0" y="0"/>
            <a:ext cx="12191999" cy="6858000"/>
          </a:xfrm>
          <a:custGeom>
            <a:avLst/>
            <a:gdLst/>
            <a:ahLst/>
            <a:cxnLst/>
            <a:rect l="l" t="t" r="r" b="b"/>
            <a:pathLst>
              <a:path w="43200" h="43200" stroke="0" extrusionOk="0">
                <a:moveTo>
                  <a:pt x="21599" y="40189"/>
                </a:moveTo>
                <a:lnTo>
                  <a:pt x="21599" y="40189"/>
                </a:lnTo>
                <a:cubicBezTo>
                  <a:pt x="4089" y="42530"/>
                  <a:pt x="-4386" y="40077"/>
                  <a:pt x="6918" y="6529"/>
                </a:cubicBezTo>
                <a:lnTo>
                  <a:pt x="6918" y="6529"/>
                </a:lnTo>
                <a:cubicBezTo>
                  <a:pt x="8131" y="2930"/>
                  <a:pt x="8892" y="587"/>
                  <a:pt x="9080"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6926"/>
                </a:lnTo>
                <a:lnTo>
                  <a:pt x="43200" y="36926"/>
                </a:lnTo>
                <a:cubicBezTo>
                  <a:pt x="42165" y="37107"/>
                  <a:pt x="34070" y="38521"/>
                  <a:pt x="21599" y="40189"/>
                </a:cubicBezTo>
                <a:close/>
              </a:path>
            </a:pathLst>
          </a:custGeom>
          <a:solidFill>
            <a:schemeClr val="accent1">
              <a:alpha val="91000"/>
            </a:schemeClr>
          </a:solidFill>
          <a:ln w="9524">
            <a:solidFill>
              <a:srgbClr val="000000"/>
            </a:solidFill>
            <a:round/>
          </a:ln>
        </p:spPr>
      </p:sp>
      <p:sp>
        <p:nvSpPr>
          <p:cNvPr id="58" name="Shape 1070"/>
          <p:cNvSpPr>
            <a:spLocks noGrp="1" noChangeArrowheads="1"/>
          </p:cNvSpPr>
          <p:nvPr userDrawn="1"/>
        </p:nvSpPr>
        <p:spPr bwMode="auto">
          <a:xfrm>
            <a:off x="0" y="0"/>
            <a:ext cx="12191999" cy="6858000"/>
          </a:xfrm>
          <a:custGeom>
            <a:avLst/>
            <a:gdLst/>
            <a:ahLst/>
            <a:cxnLst/>
            <a:rect l="l" t="t" r="r" b="b"/>
            <a:pathLst>
              <a:path w="43200" h="43200" stroke="0" extrusionOk="0">
                <a:moveTo>
                  <a:pt x="21514" y="40568"/>
                </a:moveTo>
                <a:lnTo>
                  <a:pt x="21514" y="40568"/>
                </a:lnTo>
                <a:cubicBezTo>
                  <a:pt x="3963" y="42915"/>
                  <a:pt x="-4610" y="40484"/>
                  <a:pt x="6823" y="6555"/>
                </a:cubicBezTo>
                <a:lnTo>
                  <a:pt x="6823" y="6555"/>
                </a:lnTo>
                <a:cubicBezTo>
                  <a:pt x="8022" y="2999"/>
                  <a:pt x="8781" y="646"/>
                  <a:pt x="8988" y="0"/>
                </a:cubicBezTo>
                <a:lnTo>
                  <a:pt x="8597" y="0"/>
                </a:lnTo>
                <a:lnTo>
                  <a:pt x="8597" y="0"/>
                </a:lnTo>
                <a:cubicBezTo>
                  <a:pt x="8597" y="0"/>
                  <a:pt x="7784" y="2374"/>
                  <a:pt x="6346" y="6641"/>
                </a:cubicBezTo>
                <a:lnTo>
                  <a:pt x="6346" y="6641"/>
                </a:lnTo>
                <a:cubicBezTo>
                  <a:pt x="-5238" y="41016"/>
                  <a:pt x="3448" y="43478"/>
                  <a:pt x="21229" y="41101"/>
                </a:cubicBezTo>
                <a:lnTo>
                  <a:pt x="21229" y="41101"/>
                </a:lnTo>
                <a:cubicBezTo>
                  <a:pt x="34825" y="39282"/>
                  <a:pt x="43200" y="37760"/>
                  <a:pt x="43200" y="37760"/>
                </a:cubicBezTo>
                <a:lnTo>
                  <a:pt x="43200" y="37295"/>
                </a:lnTo>
                <a:lnTo>
                  <a:pt x="43200" y="37295"/>
                </a:lnTo>
                <a:cubicBezTo>
                  <a:pt x="42075" y="37493"/>
                  <a:pt x="33948" y="38905"/>
                  <a:pt x="21514" y="40568"/>
                </a:cubicBezTo>
                <a:close/>
              </a:path>
            </a:pathLst>
          </a:custGeom>
          <a:solidFill>
            <a:schemeClr val="accent1"/>
          </a:solidFill>
          <a:ln w="9524">
            <a:solidFill>
              <a:srgbClr val="000000"/>
            </a:solidFill>
            <a:round/>
          </a:ln>
        </p:spPr>
      </p:sp>
      <p:sp>
        <p:nvSpPr>
          <p:cNvPr id="2" name="Title 1"/>
          <p:cNvSpPr>
            <a:spLocks noGrp="1"/>
          </p:cNvSpPr>
          <p:nvPr>
            <p:ph type="title"/>
          </p:nvPr>
        </p:nvSpPr>
        <p:spPr bwMode="auto">
          <a:xfrm>
            <a:off x="1583497" y="274638"/>
            <a:ext cx="9998901" cy="1143000"/>
          </a:xfrm>
          <a:prstGeom prst="rect">
            <a:avLst/>
          </a:prstGeom>
        </p:spPr>
        <p:txBody>
          <a:bodyPr vert="horz" lIns="91440" tIns="45720" rIns="91440" bIns="45720" rtlCol="0" anchor="ctr">
            <a:normAutofit/>
          </a:bodyPr>
          <a:lstStyle/>
          <a:p>
            <a:pPr>
              <a:defRPr/>
            </a:pPr>
            <a:r>
              <a:t>Click to edit Master title style</a:t>
            </a:r>
          </a:p>
        </p:txBody>
      </p:sp>
      <p:sp>
        <p:nvSpPr>
          <p:cNvPr id="6" name="Slide Number Placeholder 5"/>
          <p:cNvSpPr>
            <a:spLocks noGrp="1"/>
          </p:cNvSpPr>
          <p:nvPr>
            <p:ph type="sldNum" sz="quarter" idx="4"/>
          </p:nvPr>
        </p:nvSpPr>
        <p:spPr bwMode="auto">
          <a:xfrm>
            <a:off x="9264351" y="6356350"/>
            <a:ext cx="2318047"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r>
              <a:t>	</a:t>
            </a:r>
            <a:fld id="{F8E3F0E9-0FC2-4DDE-87CF-3BA6A04EA4CC}" type="slidenum">
              <a:rPr/>
              <a:t>‹#›</a:t>
            </a:fld>
            <a:endParaRPr/>
          </a:p>
        </p:txBody>
      </p:sp>
      <p:sp>
        <p:nvSpPr>
          <p:cNvPr id="4" name="Date Placeholder 3"/>
          <p:cNvSpPr>
            <a:spLocks noGrp="1"/>
          </p:cNvSpPr>
          <p:nvPr>
            <p:ph type="dt" sz="half" idx="2"/>
          </p:nvPr>
        </p:nvSpPr>
        <p:spPr bwMode="auto">
          <a:xfrm>
            <a:off x="1619018" y="6356350"/>
            <a:ext cx="2844798"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86EB4D43-F783-4E09-8208-6AA351DBC29B}" type="datetimeFigureOut">
              <a:rPr lang="lt-LT"/>
              <a:t>2026-04-02</a:t>
            </a:fld>
            <a:endParaRPr lang="lt-LT"/>
          </a:p>
        </p:txBody>
      </p:sp>
      <p:sp>
        <p:nvSpPr>
          <p:cNvPr id="5" name="Footer Placeholder 4"/>
          <p:cNvSpPr>
            <a:spLocks noGrp="1"/>
          </p:cNvSpPr>
          <p:nvPr>
            <p:ph type="ftr" sz="quarter" idx="3"/>
          </p:nvPr>
        </p:nvSpPr>
        <p:spPr bwMode="auto">
          <a:xfrm>
            <a:off x="5125706" y="6356350"/>
            <a:ext cx="3562581"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a:spcBef>
          <a:spcPts val="0"/>
        </a:spcBef>
        <a:buNone/>
        <a:defRPr sz="4400" b="1">
          <a:solidFill>
            <a:schemeClr val="tx1"/>
          </a:solidFill>
          <a:latin typeface="+mj-lt"/>
          <a:ea typeface="+mj-ea"/>
          <a:cs typeface="+mj-cs"/>
        </a:defRPr>
      </a:lvl1pPr>
    </p:titleStyle>
    <p:bodyStyle>
      <a:lvl1pPr marL="342900" indent="-342900" algn="l" defTabSz="914400">
        <a:spcBef>
          <a:spcPts val="0"/>
        </a:spcBef>
        <a:buFont typeface="Arial" panose="020B0604020202020204"/>
        <a:buChar char="•"/>
        <a:defRPr sz="3200">
          <a:solidFill>
            <a:schemeClr val="tx1"/>
          </a:solidFill>
          <a:latin typeface="+mn-lt"/>
          <a:ea typeface="+mn-ea"/>
          <a:cs typeface="+mn-cs"/>
        </a:defRPr>
      </a:lvl1pPr>
      <a:lvl2pPr marL="742950" indent="-285750" algn="l" defTabSz="914400">
        <a:spcBef>
          <a:spcPts val="0"/>
        </a:spcBef>
        <a:buFont typeface="Arial" panose="020B0604020202020204"/>
        <a:buChar char="–"/>
        <a:defRPr sz="2800">
          <a:solidFill>
            <a:schemeClr val="tx1"/>
          </a:solidFill>
          <a:latin typeface="+mn-lt"/>
          <a:ea typeface="+mn-ea"/>
          <a:cs typeface="+mn-cs"/>
        </a:defRPr>
      </a:lvl2pPr>
      <a:lvl3pPr marL="1143000" indent="-228600" algn="l" defTabSz="914400">
        <a:spcBef>
          <a:spcPts val="0"/>
        </a:spcBef>
        <a:buFont typeface="Arial" panose="020B0604020202020204"/>
        <a:buChar char="•"/>
        <a:defRPr sz="2400">
          <a:solidFill>
            <a:schemeClr val="tx1"/>
          </a:solidFill>
          <a:latin typeface="+mn-lt"/>
          <a:ea typeface="+mn-ea"/>
          <a:cs typeface="+mn-cs"/>
        </a:defRPr>
      </a:lvl3pPr>
      <a:lvl4pPr marL="1600200" indent="-228600" algn="l" defTabSz="914400">
        <a:spcBef>
          <a:spcPts val="0"/>
        </a:spcBef>
        <a:buFont typeface="Arial" panose="020B0604020202020204"/>
        <a:buChar char="–"/>
        <a:defRPr sz="2000">
          <a:solidFill>
            <a:schemeClr val="tx1"/>
          </a:solidFill>
          <a:latin typeface="+mn-lt"/>
          <a:ea typeface="+mn-ea"/>
          <a:cs typeface="+mn-cs"/>
        </a:defRPr>
      </a:lvl4pPr>
      <a:lvl5pPr marL="2057400" indent="-228600" algn="l" defTabSz="914400">
        <a:spcBef>
          <a:spcPts val="0"/>
        </a:spcBef>
        <a:buFont typeface="Arial" panose="020B0604020202020204"/>
        <a:buChar char="»"/>
        <a:defRPr sz="2000">
          <a:solidFill>
            <a:schemeClr val="tx1"/>
          </a:solidFill>
          <a:latin typeface="+mn-lt"/>
          <a:ea typeface="+mn-ea"/>
          <a:cs typeface="+mn-cs"/>
        </a:defRPr>
      </a:lvl5pPr>
      <a:lvl6pPr marL="2514600" indent="-228600" algn="l" defTabSz="914400">
        <a:spcBef>
          <a:spcPts val="0"/>
        </a:spcBef>
        <a:buFont typeface="Arial" panose="020B0604020202020204"/>
        <a:buChar char="•"/>
        <a:defRPr sz="2000">
          <a:solidFill>
            <a:schemeClr val="tx1"/>
          </a:solidFill>
          <a:latin typeface="+mn-lt"/>
          <a:ea typeface="+mn-ea"/>
          <a:cs typeface="+mn-cs"/>
        </a:defRPr>
      </a:lvl6pPr>
      <a:lvl7pPr marL="2971800" indent="-228600" algn="l" defTabSz="914400">
        <a:spcBef>
          <a:spcPts val="0"/>
        </a:spcBef>
        <a:buFont typeface="Arial" panose="020B0604020202020204"/>
        <a:buChar char="•"/>
        <a:defRPr sz="2000">
          <a:solidFill>
            <a:schemeClr val="tx1"/>
          </a:solidFill>
          <a:latin typeface="+mn-lt"/>
          <a:ea typeface="+mn-ea"/>
          <a:cs typeface="+mn-cs"/>
        </a:defRPr>
      </a:lvl7pPr>
      <a:lvl8pPr marL="3429000" indent="-228600" algn="l" defTabSz="914400">
        <a:spcBef>
          <a:spcPts val="0"/>
        </a:spcBef>
        <a:buFont typeface="Arial" panose="020B0604020202020204"/>
        <a:buChar char="•"/>
        <a:defRPr sz="2000">
          <a:solidFill>
            <a:schemeClr val="tx1"/>
          </a:solidFill>
          <a:latin typeface="+mn-lt"/>
          <a:ea typeface="+mn-ea"/>
          <a:cs typeface="+mn-cs"/>
        </a:defRPr>
      </a:lvl8pPr>
      <a:lvl9pPr marL="3886200" indent="-228600" algn="l" defTabSz="914400">
        <a:spcBef>
          <a:spcPts val="0"/>
        </a:spcBef>
        <a:buFont typeface="Arial" panose="020B0604020202020204"/>
        <a:buChar char="•"/>
        <a:defRPr sz="2000">
          <a:solidFill>
            <a:schemeClr val="tx1"/>
          </a:solidFill>
          <a:latin typeface="+mn-lt"/>
          <a:ea typeface="+mn-ea"/>
          <a:cs typeface="+mn-cs"/>
        </a:defRPr>
      </a:lvl9pPr>
    </p:bodyStyle>
    <p:otherStyle>
      <a:defPPr>
        <a:defRPr/>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kedainiupspc.lt/about2-5/#gallery-details-01-vsi-kedainiu-pspc-direktores-kreipimasi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kedainiupspc.lt/wp-content/uploads/2023/11/kkkorupcijos-programa.pdf"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1093849477" name="Title 1"/>
          <p:cNvSpPr>
            <a:spLocks noGrp="1"/>
          </p:cNvSpPr>
          <p:nvPr>
            <p:ph type="title"/>
          </p:nvPr>
        </p:nvSpPr>
        <p:spPr bwMode="auto">
          <a:xfrm>
            <a:off x="1770310" y="3215176"/>
            <a:ext cx="9998901" cy="1143000"/>
          </a:xfrm>
        </p:spPr>
        <p:txBody>
          <a:bodyPr vertOverflow="overflow" horzOverflow="overflow" vert="horz" wrap="square" lIns="91440" tIns="45720" rIns="91440" bIns="45720" numCol="1" spcCol="0" rtlCol="0" fromWordArt="0" anchor="ctr" anchorCtr="0" forceAA="0" compatLnSpc="0">
            <a:normAutofit fontScale="90000"/>
          </a:bodyPr>
          <a:lstStyle/>
          <a:p>
            <a:pPr algn="ctr">
              <a:defRPr/>
            </a:pPr>
            <a:r>
              <a:rPr lang="en-US" sz="3600" b="1" i="0" u="none" strike="noStrike" cap="none" spc="0" dirty="0" err="1">
                <a:solidFill>
                  <a:srgbClr val="000000"/>
                </a:solidFill>
                <a:latin typeface="Arial Black" panose="020B0A04020102020204"/>
                <a:ea typeface="Arial Black" panose="020B0A04020102020204"/>
                <a:cs typeface="Arial Black" panose="020B0A04020102020204"/>
              </a:rPr>
              <a:t>V</a:t>
            </a:r>
            <a:r>
              <a:rPr lang="lt-LT" altLang="en-US" sz="3600" b="1" i="0" u="none" strike="noStrike" cap="none" spc="0" dirty="0" err="1">
                <a:solidFill>
                  <a:srgbClr val="000000"/>
                </a:solidFill>
                <a:latin typeface="Arial Black" panose="020B0A04020102020204"/>
                <a:ea typeface="Arial Black" panose="020B0A04020102020204"/>
                <a:cs typeface="Arial Black" panose="020B0A04020102020204"/>
              </a:rPr>
              <a:t>iešosios įstaigos</a:t>
            </a:r>
            <a:r>
              <a:rPr lang="en-US" sz="3600" b="1" i="0" u="none" strike="noStrike" cap="none" spc="0" dirty="0">
                <a:solidFill>
                  <a:srgbClr val="000000"/>
                </a:solidFill>
                <a:latin typeface="Arial Black" panose="020B0A04020102020204"/>
                <a:ea typeface="Arial Black" panose="020B0A04020102020204"/>
                <a:cs typeface="Arial Black" panose="020B0A04020102020204"/>
              </a:rPr>
              <a:t> </a:t>
            </a:r>
            <a:r>
              <a:rPr lang="en-US" sz="3600" b="1" i="0" u="none" strike="noStrike" cap="none" spc="0" dirty="0" err="1">
                <a:solidFill>
                  <a:srgbClr val="000000"/>
                </a:solidFill>
                <a:latin typeface="Arial Black" panose="020B0A04020102020204"/>
                <a:ea typeface="Arial Black" panose="020B0A04020102020204"/>
                <a:cs typeface="Arial Black" panose="020B0A04020102020204"/>
              </a:rPr>
              <a:t>Kėdainių</a:t>
            </a:r>
            <a:r>
              <a:rPr lang="en-US" sz="3600" b="1" i="0" u="none" strike="noStrike" cap="none" spc="0" dirty="0">
                <a:solidFill>
                  <a:srgbClr val="000000"/>
                </a:solidFill>
                <a:latin typeface="Arial Black" panose="020B0A04020102020204"/>
                <a:ea typeface="Arial Black" panose="020B0A04020102020204"/>
                <a:cs typeface="Arial Black" panose="020B0A04020102020204"/>
              </a:rPr>
              <a:t> </a:t>
            </a:r>
            <a:r>
              <a:rPr lang="lt-LT" altLang="en-US" sz="3600" b="1" i="0" u="none" strike="noStrike" cap="none" spc="0" dirty="0">
                <a:solidFill>
                  <a:srgbClr val="000000"/>
                </a:solidFill>
                <a:latin typeface="Arial Black" panose="020B0A04020102020204"/>
                <a:ea typeface="Arial Black" panose="020B0A04020102020204"/>
                <a:cs typeface="Arial Black" panose="020B0A04020102020204"/>
              </a:rPr>
              <a:t>pirminės sveikatos priežiūros centro</a:t>
            </a:r>
            <a:r>
              <a:rPr lang="en-US" sz="3600" b="1" i="0" u="none" strike="noStrike" cap="none" spc="0" dirty="0">
                <a:solidFill>
                  <a:srgbClr val="000000"/>
                </a:solidFill>
                <a:latin typeface="Arial Black" panose="020B0A04020102020204"/>
                <a:ea typeface="Arial Black" panose="020B0A04020102020204"/>
                <a:cs typeface="Arial Black" panose="020B0A04020102020204"/>
              </a:rPr>
              <a:t> </a:t>
            </a:r>
            <a:r>
              <a:rPr lang="en-US" sz="3600" b="1" i="0" u="none" strike="noStrike" cap="none" spc="0" dirty="0" err="1">
                <a:solidFill>
                  <a:srgbClr val="000000"/>
                </a:solidFill>
                <a:latin typeface="Arial Black" panose="020B0A04020102020204"/>
                <a:ea typeface="Arial Black" panose="020B0A04020102020204"/>
                <a:cs typeface="Arial Black" panose="020B0A04020102020204"/>
              </a:rPr>
              <a:t>veikla</a:t>
            </a:r>
            <a:r>
              <a:rPr lang="en-US" sz="3600" b="1" i="0" u="none" strike="noStrike" cap="none" spc="0" dirty="0">
                <a:solidFill>
                  <a:srgbClr val="000000"/>
                </a:solidFill>
                <a:latin typeface="Arial Black" panose="020B0A04020102020204"/>
                <a:ea typeface="Arial Black" panose="020B0A04020102020204"/>
                <a:cs typeface="Arial Black" panose="020B0A04020102020204"/>
              </a:rPr>
              <a:t> – </a:t>
            </a:r>
            <a:r>
              <a:rPr lang="en-US" sz="3600" b="1" i="0" u="none" strike="noStrike" cap="none" spc="0" dirty="0" err="1">
                <a:solidFill>
                  <a:srgbClr val="000000"/>
                </a:solidFill>
                <a:latin typeface="Arial Black" panose="020B0A04020102020204"/>
                <a:ea typeface="Arial Black" panose="020B0A04020102020204"/>
                <a:cs typeface="Arial Black" panose="020B0A04020102020204"/>
              </a:rPr>
              <a:t>skaidrumo</a:t>
            </a:r>
            <a:r>
              <a:rPr lang="en-US" sz="3600" b="1" i="0" u="none" strike="noStrike" cap="none" spc="0" dirty="0">
                <a:solidFill>
                  <a:srgbClr val="000000"/>
                </a:solidFill>
                <a:latin typeface="Arial Black" panose="020B0A04020102020204"/>
                <a:ea typeface="Arial Black" panose="020B0A04020102020204"/>
                <a:cs typeface="Arial Black" panose="020B0A04020102020204"/>
              </a:rPr>
              <a:t> </a:t>
            </a:r>
            <a:r>
              <a:rPr lang="en-US" sz="3600" b="1" i="0" u="none" strike="noStrike" cap="none" spc="0" dirty="0" err="1">
                <a:solidFill>
                  <a:srgbClr val="000000"/>
                </a:solidFill>
                <a:latin typeface="Arial Black" panose="020B0A04020102020204"/>
                <a:ea typeface="Arial Black" panose="020B0A04020102020204"/>
                <a:cs typeface="Arial Black" panose="020B0A04020102020204"/>
              </a:rPr>
              <a:t>ir</a:t>
            </a:r>
            <a:r>
              <a:rPr lang="en-US" sz="3600" b="1" i="0" u="none" strike="noStrike" cap="none" spc="0" dirty="0">
                <a:solidFill>
                  <a:srgbClr val="000000"/>
                </a:solidFill>
                <a:latin typeface="Arial Black" panose="020B0A04020102020204"/>
                <a:ea typeface="Arial Black" panose="020B0A04020102020204"/>
                <a:cs typeface="Arial Black" panose="020B0A04020102020204"/>
              </a:rPr>
              <a:t> </a:t>
            </a:r>
            <a:r>
              <a:rPr lang="en-US" sz="3600" b="1" i="0" u="none" strike="noStrike" cap="none" spc="0" dirty="0" err="1">
                <a:solidFill>
                  <a:srgbClr val="000000"/>
                </a:solidFill>
                <a:latin typeface="Arial Black" panose="020B0A04020102020204"/>
                <a:ea typeface="Arial Black" panose="020B0A04020102020204"/>
                <a:cs typeface="Arial Black" panose="020B0A04020102020204"/>
              </a:rPr>
              <a:t>antikorupcinės</a:t>
            </a:r>
            <a:r>
              <a:rPr lang="en-US" sz="3600" b="1" i="0" u="none" strike="noStrike" cap="none" spc="0" dirty="0">
                <a:solidFill>
                  <a:srgbClr val="000000"/>
                </a:solidFill>
                <a:latin typeface="Arial Black" panose="020B0A04020102020204"/>
                <a:ea typeface="Arial Black" panose="020B0A04020102020204"/>
                <a:cs typeface="Arial Black" panose="020B0A04020102020204"/>
              </a:rPr>
              <a:t> </a:t>
            </a:r>
            <a:r>
              <a:rPr lang="en-US" sz="3600" b="1" i="0" u="none" strike="noStrike" cap="none" spc="0" dirty="0" err="1">
                <a:solidFill>
                  <a:srgbClr val="000000"/>
                </a:solidFill>
                <a:latin typeface="Arial Black" panose="020B0A04020102020204"/>
                <a:ea typeface="Arial Black" panose="020B0A04020102020204"/>
                <a:cs typeface="Arial Black" panose="020B0A04020102020204"/>
              </a:rPr>
              <a:t>aplinkos</a:t>
            </a:r>
            <a:r>
              <a:rPr lang="en-US" sz="3600" b="1" i="0" u="none" strike="noStrike" cap="none" spc="0" dirty="0">
                <a:solidFill>
                  <a:srgbClr val="000000"/>
                </a:solidFill>
                <a:latin typeface="Arial Black" panose="020B0A04020102020204"/>
                <a:ea typeface="Arial Black" panose="020B0A04020102020204"/>
                <a:cs typeface="Arial Black" panose="020B0A04020102020204"/>
              </a:rPr>
              <a:t> </a:t>
            </a:r>
            <a:r>
              <a:rPr lang="en-US" sz="3600" b="1" i="0" u="none" strike="noStrike" cap="none" spc="0" dirty="0" err="1">
                <a:solidFill>
                  <a:srgbClr val="000000"/>
                </a:solidFill>
                <a:latin typeface="Arial Black" panose="020B0A04020102020204"/>
                <a:ea typeface="Arial Black" panose="020B0A04020102020204"/>
                <a:cs typeface="Arial Black" panose="020B0A04020102020204"/>
              </a:rPr>
              <a:t>kūrimas</a:t>
            </a:r>
            <a:r>
              <a:rPr lang="en-US" sz="3600" b="1" i="0" u="none" strike="noStrike" cap="none" spc="0" dirty="0">
                <a:solidFill>
                  <a:srgbClr val="000000"/>
                </a:solidFill>
                <a:latin typeface="Arial Black" panose="020B0A04020102020204"/>
                <a:ea typeface="Arial Black" panose="020B0A04020102020204"/>
                <a:cs typeface="Arial Black" panose="020B0A04020102020204"/>
              </a:rPr>
              <a:t> </a:t>
            </a:r>
            <a:r>
              <a:rPr lang="en-US" sz="3600" b="1" i="0" u="none" strike="noStrike" cap="none" spc="0" dirty="0" err="1">
                <a:solidFill>
                  <a:srgbClr val="000000"/>
                </a:solidFill>
                <a:latin typeface="Arial Black" panose="020B0A04020102020204"/>
                <a:ea typeface="Arial Black" panose="020B0A04020102020204"/>
                <a:cs typeface="Arial Black" panose="020B0A04020102020204"/>
              </a:rPr>
              <a:t>remiantis</a:t>
            </a:r>
            <a:r>
              <a:rPr lang="en-US" sz="3600" b="1" i="0" u="none" strike="noStrike" cap="none" spc="0" dirty="0">
                <a:solidFill>
                  <a:srgbClr val="000000"/>
                </a:solidFill>
                <a:latin typeface="Arial Black" panose="020B0A04020102020204"/>
                <a:ea typeface="Arial Black" panose="020B0A04020102020204"/>
                <a:cs typeface="Arial Black" panose="020B0A04020102020204"/>
              </a:rPr>
              <a:t> </a:t>
            </a:r>
            <a:r>
              <a:rPr lang="en-US" sz="3600" b="1" i="0" u="none" strike="noStrike" cap="none" spc="0" dirty="0" err="1">
                <a:solidFill>
                  <a:srgbClr val="000000"/>
                </a:solidFill>
                <a:latin typeface="Arial Black" panose="020B0A04020102020204"/>
                <a:ea typeface="Arial Black" panose="020B0A04020102020204"/>
                <a:cs typeface="Arial Black" panose="020B0A04020102020204"/>
              </a:rPr>
              <a:t>patvirtinta</a:t>
            </a:r>
            <a:r>
              <a:rPr lang="en-US" sz="3600" b="1" i="0" u="none" strike="noStrike" cap="none" spc="0" dirty="0">
                <a:solidFill>
                  <a:srgbClr val="000000"/>
                </a:solidFill>
                <a:latin typeface="Arial Black" panose="020B0A04020102020204"/>
                <a:ea typeface="Arial Black" panose="020B0A04020102020204"/>
                <a:cs typeface="Arial Black" panose="020B0A04020102020204"/>
              </a:rPr>
              <a:t> </a:t>
            </a:r>
            <a:r>
              <a:rPr lang="en-US" sz="3600" b="1" i="0" u="none" strike="noStrike" cap="none" spc="0" dirty="0" err="1">
                <a:solidFill>
                  <a:srgbClr val="000000"/>
                </a:solidFill>
                <a:latin typeface="Arial Black" panose="020B0A04020102020204"/>
                <a:ea typeface="Arial Black" panose="020B0A04020102020204"/>
                <a:cs typeface="Arial Black" panose="020B0A04020102020204"/>
              </a:rPr>
              <a:t>korupcijos</a:t>
            </a:r>
            <a:r>
              <a:rPr lang="en-US" sz="3600" b="1" i="0" u="none" strike="noStrike" cap="none" spc="0" dirty="0">
                <a:solidFill>
                  <a:srgbClr val="000000"/>
                </a:solidFill>
                <a:latin typeface="Arial Black" panose="020B0A04020102020204"/>
                <a:ea typeface="Arial Black" panose="020B0A04020102020204"/>
                <a:cs typeface="Arial Black" panose="020B0A04020102020204"/>
              </a:rPr>
              <a:t> </a:t>
            </a:r>
            <a:r>
              <a:rPr lang="en-US" sz="3600" b="1" i="0" u="none" strike="noStrike" cap="none" spc="0" dirty="0" err="1">
                <a:solidFill>
                  <a:srgbClr val="000000"/>
                </a:solidFill>
                <a:latin typeface="Arial Black" panose="020B0A04020102020204"/>
                <a:ea typeface="Arial Black" panose="020B0A04020102020204"/>
                <a:cs typeface="Arial Black" panose="020B0A04020102020204"/>
              </a:rPr>
              <a:t>prevencijos</a:t>
            </a:r>
            <a:r>
              <a:rPr lang="en-US" sz="3600" b="1" i="0" u="none" strike="noStrike" cap="none" spc="0" dirty="0">
                <a:solidFill>
                  <a:srgbClr val="000000"/>
                </a:solidFill>
                <a:latin typeface="Arial Black" panose="020B0A04020102020204"/>
                <a:ea typeface="Arial Black" panose="020B0A04020102020204"/>
                <a:cs typeface="Arial Black" panose="020B0A04020102020204"/>
              </a:rPr>
              <a:t> </a:t>
            </a:r>
            <a:r>
              <a:rPr lang="en-US" sz="3600" b="1" i="0" u="none" strike="noStrike" cap="none" spc="0" dirty="0" err="1">
                <a:solidFill>
                  <a:srgbClr val="000000"/>
                </a:solidFill>
                <a:latin typeface="Arial Black" panose="020B0A04020102020204"/>
                <a:ea typeface="Arial Black" panose="020B0A04020102020204"/>
                <a:cs typeface="Arial Black" panose="020B0A04020102020204"/>
              </a:rPr>
              <a:t>programa</a:t>
            </a:r>
            <a:r>
              <a:rPr lang="en-US" sz="3600" b="1" i="0" u="none" strike="noStrike" cap="none" spc="0" dirty="0">
                <a:solidFill>
                  <a:srgbClr val="000000"/>
                </a:solidFill>
                <a:latin typeface="Arial Black" panose="020B0A04020102020204"/>
                <a:ea typeface="Arial Black" panose="020B0A04020102020204"/>
                <a:cs typeface="Arial Black" panose="020B0A04020102020204"/>
              </a:rPr>
              <a:t> </a:t>
            </a:r>
            <a:r>
              <a:rPr lang="en-US" sz="3600" b="1" i="0" u="none" strike="noStrike" cap="none" spc="0" dirty="0" err="1">
                <a:solidFill>
                  <a:srgbClr val="000000"/>
                </a:solidFill>
                <a:latin typeface="Arial Black" panose="020B0A04020102020204"/>
                <a:ea typeface="Arial Black" panose="020B0A04020102020204"/>
                <a:cs typeface="Arial Black" panose="020B0A04020102020204"/>
              </a:rPr>
              <a:t>ir</a:t>
            </a:r>
            <a:r>
              <a:rPr lang="en-US" sz="3600" b="1" i="0" u="none" strike="noStrike" cap="none" spc="0" dirty="0">
                <a:solidFill>
                  <a:srgbClr val="000000"/>
                </a:solidFill>
                <a:latin typeface="Arial Black" panose="020B0A04020102020204"/>
                <a:ea typeface="Arial Black" panose="020B0A04020102020204"/>
                <a:cs typeface="Arial Black" panose="020B0A04020102020204"/>
              </a:rPr>
              <a:t> </a:t>
            </a:r>
            <a:r>
              <a:rPr lang="en-US" sz="3600" b="1" i="0" u="none" strike="noStrike" cap="none" spc="0" dirty="0" err="1">
                <a:solidFill>
                  <a:srgbClr val="000000"/>
                </a:solidFill>
                <a:latin typeface="Arial Black" panose="020B0A04020102020204"/>
                <a:ea typeface="Arial Black" panose="020B0A04020102020204"/>
                <a:cs typeface="Arial Black" panose="020B0A04020102020204"/>
              </a:rPr>
              <a:t>priemonių</a:t>
            </a:r>
            <a:r>
              <a:rPr lang="en-US" sz="3600" b="1" i="0" u="none" strike="noStrike" cap="none" spc="0" dirty="0">
                <a:solidFill>
                  <a:srgbClr val="000000"/>
                </a:solidFill>
                <a:latin typeface="Arial Black" panose="020B0A04020102020204"/>
                <a:ea typeface="Arial Black" panose="020B0A04020102020204"/>
                <a:cs typeface="Arial Black" panose="020B0A04020102020204"/>
              </a:rPr>
              <a:t> </a:t>
            </a:r>
            <a:r>
              <a:rPr lang="en-US" sz="3600" b="1" i="0" u="none" strike="noStrike" cap="none" spc="0" dirty="0" err="1">
                <a:solidFill>
                  <a:srgbClr val="000000"/>
                </a:solidFill>
                <a:latin typeface="Arial Black" panose="020B0A04020102020204"/>
                <a:ea typeface="Arial Black" panose="020B0A04020102020204"/>
                <a:cs typeface="Arial Black" panose="020B0A04020102020204"/>
              </a:rPr>
              <a:t>planu</a:t>
            </a:r>
            <a:br>
              <a:rPr sz="3600" dirty="0"/>
            </a:br>
            <a:br>
              <a:rPr sz="3600" dirty="0"/>
            </a:br>
            <a:endParaRPr dirty="0"/>
          </a:p>
        </p:txBody>
      </p:sp>
      <p:sp>
        <p:nvSpPr>
          <p:cNvPr id="185869845" name="TextBox 185869844"/>
          <p:cNvSpPr txBox="1"/>
          <p:nvPr/>
        </p:nvSpPr>
        <p:spPr bwMode="auto">
          <a:xfrm>
            <a:off x="5907994" y="5922594"/>
            <a:ext cx="1350626" cy="518519"/>
          </a:xfrm>
          <a:prstGeom prst="rect">
            <a:avLst/>
          </a:prstGeom>
          <a:noFill/>
        </p:spPr>
        <p:txBody>
          <a:bodyPr vertOverflow="overflow" horzOverflow="overflow" vert="horz" wrap="square" lIns="91440" tIns="45720" rIns="91440" bIns="45720" numCol="1" spcCol="0" rtlCol="0" fromWordArt="0" anchor="t" anchorCtr="0" forceAA="0" compatLnSpc="0">
            <a:spAutoFit/>
          </a:bodyPr>
          <a:lstStyle/>
          <a:p>
            <a:pPr algn="ctr">
              <a:defRPr/>
            </a:pPr>
            <a:r>
              <a:rPr lang="en-US" sz="2800" b="0" i="0" u="none" strike="noStrike" cap="none" spc="0" dirty="0">
                <a:solidFill>
                  <a:srgbClr val="000000"/>
                </a:solidFill>
                <a:latin typeface="Times New Roman" panose="02020603050405020304"/>
                <a:ea typeface="Times New Roman" panose="02020603050405020304"/>
                <a:cs typeface="Times New Roman" panose="02020603050405020304"/>
              </a:rPr>
              <a:t>2026 m.</a:t>
            </a:r>
            <a:endParaRPr sz="2800" dirty="0"/>
          </a:p>
        </p:txBody>
      </p:sp>
      <p:pic>
        <p:nvPicPr>
          <p:cNvPr id="782960480" name="Paveikslėlis 782960479"/>
          <p:cNvPicPr>
            <a:picLocks noChangeAspect="1"/>
          </p:cNvPicPr>
          <p:nvPr/>
        </p:nvPicPr>
        <p:blipFill>
          <a:blip r:embed="rId3"/>
          <a:stretch>
            <a:fillRect/>
          </a:stretch>
        </p:blipFill>
        <p:spPr bwMode="auto">
          <a:xfrm>
            <a:off x="5032403" y="117126"/>
            <a:ext cx="2478942" cy="1758319"/>
          </a:xfrm>
          <a:prstGeom prst="rect">
            <a:avLst/>
          </a:prstGeom>
        </p:spPr>
      </p:pic>
      <p:sp>
        <p:nvSpPr>
          <p:cNvPr id="1538971872" name="TextBox 1538971871"/>
          <p:cNvSpPr txBox="1"/>
          <p:nvPr/>
        </p:nvSpPr>
        <p:spPr bwMode="auto">
          <a:xfrm>
            <a:off x="7718942" y="6120796"/>
            <a:ext cx="4384662" cy="457560"/>
          </a:xfrm>
          <a:prstGeom prst="rect">
            <a:avLst/>
          </a:prstGeom>
          <a:noFill/>
        </p:spPr>
        <p:txBody>
          <a:bodyPr vertOverflow="overflow" horzOverflow="overflow" vert="horz" wrap="square" lIns="91440" tIns="45720" rIns="91440" bIns="45720" numCol="1" spcCol="0" rtlCol="0" fromWordArt="0" anchor="t" anchorCtr="0" forceAA="0" compatLnSpc="0">
            <a:spAutoFit/>
          </a:bodyPr>
          <a:lstStyle/>
          <a:p>
            <a:pPr>
              <a:defRPr/>
            </a:pPr>
            <a:r>
              <a:rPr lang="en-US" sz="1200" b="0" i="0" u="none" strike="noStrike" cap="none" spc="0">
                <a:solidFill>
                  <a:schemeClr val="tx1"/>
                </a:solidFill>
                <a:latin typeface="+mn-lt"/>
                <a:ea typeface="+mn-ea"/>
                <a:cs typeface="+mn-cs"/>
              </a:rPr>
              <a:t>Parengė: </a:t>
            </a:r>
            <a:endParaRPr lang="en-US" sz="1200" b="0" i="0" u="none" strike="noStrike" cap="none" spc="0">
              <a:solidFill>
                <a:schemeClr val="tx1"/>
              </a:solidFill>
              <a:latin typeface="Times New Roman" panose="02020603050405020304"/>
              <a:cs typeface="Times New Roman" panose="02020603050405020304"/>
            </a:endParaRPr>
          </a:p>
          <a:p>
            <a:pPr>
              <a:defRPr/>
            </a:pPr>
            <a:r>
              <a:rPr lang="en-US" sz="1200" b="0" i="0" u="none" strike="noStrike" cap="none" spc="0">
                <a:solidFill>
                  <a:schemeClr val="tx1"/>
                </a:solidFill>
                <a:latin typeface="Arial" panose="020B0604020202020204"/>
                <a:ea typeface="Arial" panose="020B0604020202020204"/>
                <a:cs typeface="Arial" panose="020B0604020202020204"/>
              </a:rPr>
              <a:t>Už korupcijos prevenciją atsakingas asmuo Ugnius Petronis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1632224955" name="Title 1"/>
          <p:cNvSpPr>
            <a:spLocks noGrp="1"/>
          </p:cNvSpPr>
          <p:nvPr>
            <p:ph type="title"/>
          </p:nvPr>
        </p:nvSpPr>
        <p:spPr bwMode="auto">
          <a:xfrm>
            <a:off x="240229" y="274638"/>
            <a:ext cx="9998901" cy="1143000"/>
          </a:xfrm>
        </p:spPr>
        <p:txBody>
          <a:bodyPr/>
          <a:lstStyle/>
          <a:p>
            <a:pPr algn="ctr">
              <a:defRPr/>
            </a:pPr>
            <a:r>
              <a:rPr lang="en-US" sz="2800" b="1" i="0" u="none" strike="noStrike" cap="none" spc="0" dirty="0" err="1">
                <a:solidFill>
                  <a:schemeClr val="tx1"/>
                </a:solidFill>
                <a:latin typeface="Arial" panose="020B0604020202020204"/>
                <a:ea typeface="Arial" panose="020B0604020202020204"/>
                <a:cs typeface="Arial" panose="020B0604020202020204"/>
              </a:rPr>
              <a:t>VšĮ</a:t>
            </a:r>
            <a:r>
              <a:rPr lang="en-US" sz="2800" b="1" i="0" u="none" strike="noStrike" cap="none" spc="0" dirty="0">
                <a:solidFill>
                  <a:schemeClr val="tx1"/>
                </a:solidFill>
                <a:latin typeface="Arial" panose="020B0604020202020204"/>
                <a:ea typeface="Arial" panose="020B0604020202020204"/>
                <a:cs typeface="Arial" panose="020B0604020202020204"/>
              </a:rPr>
              <a:t> </a:t>
            </a:r>
            <a:r>
              <a:rPr lang="en-US" sz="2800" b="1" i="0" u="none" strike="noStrike" cap="none" spc="0" dirty="0" err="1">
                <a:solidFill>
                  <a:schemeClr val="tx1"/>
                </a:solidFill>
                <a:latin typeface="Arial" panose="020B0604020202020204"/>
                <a:ea typeface="Arial" panose="020B0604020202020204"/>
                <a:cs typeface="Arial" panose="020B0604020202020204"/>
              </a:rPr>
              <a:t>Kėdainių</a:t>
            </a:r>
            <a:r>
              <a:rPr lang="en-US" sz="2800" b="1" i="0" u="none" strike="noStrike" cap="none" spc="0" dirty="0">
                <a:solidFill>
                  <a:schemeClr val="tx1"/>
                </a:solidFill>
                <a:latin typeface="Arial" panose="020B0604020202020204"/>
                <a:ea typeface="Arial" panose="020B0604020202020204"/>
                <a:cs typeface="Arial" panose="020B0604020202020204"/>
              </a:rPr>
              <a:t> PSPC </a:t>
            </a:r>
            <a:r>
              <a:rPr lang="en-US" sz="2800" b="1" i="0" u="none" strike="noStrike" cap="none" spc="0" dirty="0" err="1">
                <a:solidFill>
                  <a:schemeClr val="tx1"/>
                </a:solidFill>
                <a:latin typeface="Arial" panose="020B0604020202020204"/>
                <a:ea typeface="Arial" panose="020B0604020202020204"/>
                <a:cs typeface="Arial" panose="020B0604020202020204"/>
              </a:rPr>
              <a:t>direktorės</a:t>
            </a:r>
            <a:endParaRPr sz="2800" b="1" i="0" u="none" strike="noStrike" cap="none" spc="0" dirty="0">
              <a:solidFill>
                <a:schemeClr val="tx1"/>
              </a:solidFill>
              <a:latin typeface="Arial" panose="020B0604020202020204"/>
              <a:cs typeface="Arial" panose="020B0604020202020204"/>
            </a:endParaRPr>
          </a:p>
          <a:p>
            <a:pPr algn="ctr">
              <a:defRPr/>
            </a:pPr>
            <a:r>
              <a:rPr lang="en-US" sz="2800" b="1" i="0" u="none" strike="noStrike" cap="none" spc="0" dirty="0">
                <a:solidFill>
                  <a:schemeClr val="tx1"/>
                </a:solidFill>
                <a:latin typeface="Arial" panose="020B0604020202020204"/>
                <a:ea typeface="Arial" panose="020B0604020202020204"/>
                <a:cs typeface="Arial" panose="020B0604020202020204"/>
              </a:rPr>
              <a:t>KREIPIMASIS</a:t>
            </a:r>
            <a:endParaRPr dirty="0"/>
          </a:p>
        </p:txBody>
      </p:sp>
      <p:sp>
        <p:nvSpPr>
          <p:cNvPr id="2061375049" name="Content Placeholder 2"/>
          <p:cNvSpPr>
            <a:spLocks noGrp="1"/>
          </p:cNvSpPr>
          <p:nvPr>
            <p:ph idx="1"/>
          </p:nvPr>
        </p:nvSpPr>
        <p:spPr bwMode="auto">
          <a:xfrm>
            <a:off x="1375901" y="1417637"/>
            <a:ext cx="7355347" cy="4525962"/>
          </a:xfrm>
        </p:spPr>
        <p:txBody>
          <a:bodyPr vertOverflow="overflow" horzOverflow="overflow" vert="horz" wrap="square" lIns="91440" tIns="45720" rIns="91440" bIns="45720" numCol="1" spcCol="0" rtlCol="0" fromWordArt="0" anchor="t" anchorCtr="0" forceAA="0" compatLnSpc="0">
            <a:normAutofit fontScale="57500" lnSpcReduction="20000"/>
          </a:bodyPr>
          <a:lstStyle/>
          <a:p>
            <a:pPr>
              <a:defRPr/>
            </a:pPr>
            <a:endParaRPr sz="3200" b="0" i="0" u="none" strike="noStrike" cap="none" spc="0">
              <a:solidFill>
                <a:schemeClr val="tx1"/>
              </a:solidFill>
              <a:latin typeface="Arial" panose="020B0604020202020204"/>
              <a:cs typeface="Arial" panose="020B0604020202020204"/>
            </a:endParaRPr>
          </a:p>
          <a:p>
            <a:pPr>
              <a:defRPr/>
            </a:pPr>
            <a:endParaRPr sz="3200" b="0" i="0" u="none" strike="noStrike" cap="none" spc="0">
              <a:solidFill>
                <a:schemeClr val="tx1"/>
              </a:solidFill>
              <a:latin typeface="Arial" panose="020B0604020202020204"/>
              <a:cs typeface="Arial" panose="020B0604020202020204"/>
            </a:endParaRPr>
          </a:p>
          <a:p>
            <a:pPr marL="0" indent="0" algn="just">
              <a:buFont typeface="Arial" panose="020B0604020202020204"/>
              <a:buNone/>
              <a:defRPr/>
            </a:pPr>
            <a:r>
              <a:rPr lang="en-US" sz="3200" b="0" i="0" u="none" strike="noStrike" cap="none" spc="0">
                <a:solidFill>
                  <a:schemeClr val="tx1"/>
                </a:solidFill>
                <a:latin typeface="Arial" panose="020B0604020202020204"/>
                <a:ea typeface="Arial" panose="020B0604020202020204"/>
                <a:cs typeface="Arial" panose="020B0604020202020204"/>
              </a:rPr>
              <a:t> Kiekvienam savo profesijos atstovui svarbus jo darbo įvertinimas. Labai džiaugiamės Jūsų rašytinėmis ir žodinėmis padėkomis medikams. Padėkoti taip pat galite ir įstaigos internetiniame puslapyje palikdami atsiliepimą. Mums tai padeda tobulinti pacientų aptarnavimo kokybę ir kultūrą.</a:t>
            </a:r>
            <a:endParaRPr sz="3200" b="0" i="0" u="none" strike="noStrike" cap="none" spc="0">
              <a:solidFill>
                <a:schemeClr val="tx1"/>
              </a:solidFill>
              <a:latin typeface="Arial" panose="020B0604020202020204"/>
              <a:cs typeface="Arial" panose="020B0604020202020204"/>
            </a:endParaRPr>
          </a:p>
          <a:p>
            <a:pPr marL="0" indent="0" algn="just">
              <a:buFont typeface="Arial" panose="020B0604020202020204"/>
              <a:buNone/>
              <a:defRPr/>
            </a:pPr>
            <a:r>
              <a:rPr lang="en-US" sz="3200" b="0" i="0" u="none" strike="noStrike" cap="none" spc="0">
                <a:solidFill>
                  <a:schemeClr val="tx1"/>
                </a:solidFill>
                <a:latin typeface="Arial" panose="020B0604020202020204"/>
                <a:ea typeface="Arial" panose="020B0604020202020204"/>
                <a:cs typeface="Arial" panose="020B0604020202020204"/>
              </a:rPr>
              <a:t>Kreipiuosi į Jus prašydama neoficialiais mokėjimais nežeminti nei savo, nei medicinos darbuotojų orumo, o susidūrus su korupcijos apraiškomis, nedelsiant informuoti įstaigos už korupcijos prevenciją atsakingą specialistą Tel. Nr. 0 665  32 693. Visi kartu siekime mažinti korupciją.</a:t>
            </a:r>
            <a:endParaRPr sz="3200" b="0" i="0" u="none" strike="noStrike" cap="none" spc="0">
              <a:solidFill>
                <a:schemeClr val="tx1"/>
              </a:solidFill>
              <a:latin typeface="Arial" panose="020B0604020202020204"/>
              <a:cs typeface="Arial" panose="020B0604020202020204"/>
            </a:endParaRPr>
          </a:p>
          <a:p>
            <a:pPr marL="0" indent="0" algn="just">
              <a:buFont typeface="Arial" panose="020B0604020202020204"/>
              <a:buNone/>
              <a:defRPr/>
            </a:pPr>
            <a:r>
              <a:rPr lang="en-US" sz="3200" b="0" i="0" u="none" strike="noStrike" cap="none" spc="0">
                <a:solidFill>
                  <a:schemeClr val="tx1"/>
                </a:solidFill>
                <a:latin typeface="Arial" panose="020B0604020202020204"/>
                <a:ea typeface="Arial" panose="020B0604020202020204"/>
                <a:cs typeface="Arial" panose="020B0604020202020204"/>
              </a:rPr>
              <a:t>Geriausia padėka medicinos darbuotojui yra Jūsų gerėjanti sveikata, nuoširdus padėkos žodis, šypsena.</a:t>
            </a:r>
            <a:endParaRPr sz="3200" b="0" i="0" u="none" strike="noStrike" cap="none" spc="0">
              <a:solidFill>
                <a:schemeClr val="tx1"/>
              </a:solidFill>
              <a:latin typeface="Arial" panose="020B0604020202020204"/>
              <a:cs typeface="Arial" panose="020B0604020202020204"/>
            </a:endParaRPr>
          </a:p>
          <a:p>
            <a:pPr marL="0" indent="0" algn="just">
              <a:buFont typeface="Arial" panose="020B0604020202020204"/>
              <a:buNone/>
              <a:defRPr/>
            </a:pPr>
            <a:r>
              <a:rPr lang="en-US" sz="3200" b="0" i="0" u="none" strike="noStrike" cap="none" spc="0">
                <a:solidFill>
                  <a:schemeClr val="tx1"/>
                </a:solidFill>
                <a:latin typeface="Arial" panose="020B0604020202020204"/>
                <a:ea typeface="Arial" panose="020B0604020202020204"/>
                <a:cs typeface="Arial" panose="020B0604020202020204"/>
              </a:rPr>
              <a:t>Įstaigoje dirbantiems padėkoti galite: padekok@kedainiupspc.lt</a:t>
            </a:r>
            <a:endParaRPr sz="3200" b="0" i="0" u="none" strike="noStrike" cap="none" spc="0">
              <a:solidFill>
                <a:schemeClr val="tx1"/>
              </a:solidFill>
              <a:latin typeface="Arial" panose="020B0604020202020204"/>
              <a:cs typeface="Arial" panose="020B0604020202020204"/>
            </a:endParaRPr>
          </a:p>
          <a:p>
            <a:pPr marL="0" indent="0" algn="just">
              <a:buFont typeface="Arial" panose="020B0604020202020204"/>
              <a:buNone/>
              <a:defRPr/>
            </a:pPr>
            <a:r>
              <a:rPr lang="en-US" sz="3200" b="0" i="0" u="none" strike="noStrike" cap="none" spc="0">
                <a:solidFill>
                  <a:schemeClr val="tx1"/>
                </a:solidFill>
                <a:latin typeface="Arial" panose="020B0604020202020204"/>
                <a:ea typeface="Arial" panose="020B0604020202020204"/>
                <a:cs typeface="Arial" panose="020B0604020202020204"/>
              </a:rPr>
              <a:t> </a:t>
            </a:r>
            <a:endParaRPr sz="3200" b="0" i="0" u="none" strike="noStrike" cap="none" spc="0">
              <a:solidFill>
                <a:schemeClr val="tx1"/>
              </a:solidFill>
              <a:latin typeface="Arial" panose="020B0604020202020204"/>
              <a:cs typeface="Arial" panose="020B0604020202020204"/>
            </a:endParaRPr>
          </a:p>
          <a:p>
            <a:pPr marL="0" indent="0" algn="just">
              <a:buFont typeface="Arial" panose="020B0604020202020204"/>
              <a:buNone/>
              <a:defRPr/>
            </a:pPr>
            <a:r>
              <a:rPr lang="en-US" sz="3200" b="0" i="0" u="none" strike="noStrike" cap="none" spc="0">
                <a:solidFill>
                  <a:schemeClr val="tx1"/>
                </a:solidFill>
                <a:latin typeface="Arial" panose="020B0604020202020204"/>
                <a:ea typeface="Arial" panose="020B0604020202020204"/>
                <a:cs typeface="Arial" panose="020B0604020202020204"/>
              </a:rPr>
              <a:t>Joana Kleivienė</a:t>
            </a:r>
            <a:endParaRPr sz="3200" b="0" i="0" u="none" strike="noStrike" cap="none" spc="0">
              <a:solidFill>
                <a:schemeClr val="tx1"/>
              </a:solidFill>
              <a:latin typeface="Arial" panose="020B0604020202020204"/>
              <a:cs typeface="Arial" panose="020B0604020202020204"/>
            </a:endParaRPr>
          </a:p>
          <a:p>
            <a:pPr marL="0" indent="0" algn="just">
              <a:buFont typeface="Arial" panose="020B0604020202020204"/>
              <a:buNone/>
              <a:defRPr/>
            </a:pPr>
            <a:r>
              <a:rPr lang="en-US" sz="3200" b="0" i="0" u="none" strike="noStrike" cap="none" spc="0">
                <a:solidFill>
                  <a:schemeClr val="tx1"/>
                </a:solidFill>
                <a:latin typeface="Arial" panose="020B0604020202020204"/>
                <a:ea typeface="Arial" panose="020B0604020202020204"/>
                <a:cs typeface="Arial" panose="020B0604020202020204"/>
              </a:rPr>
              <a:t>VšĮ Kėdainių PSPC direktorė</a:t>
            </a:r>
            <a:endParaRPr b="0"/>
          </a:p>
        </p:txBody>
      </p:sp>
      <p:pic>
        <p:nvPicPr>
          <p:cNvPr id="257300117" name="Paveikslėlis 257300116"/>
          <p:cNvPicPr>
            <a:picLocks noChangeAspect="1"/>
          </p:cNvPicPr>
          <p:nvPr/>
        </p:nvPicPr>
        <p:blipFill>
          <a:blip r:embed="rId3"/>
          <a:stretch>
            <a:fillRect/>
          </a:stretch>
        </p:blipFill>
        <p:spPr bwMode="auto">
          <a:xfrm>
            <a:off x="9147692" y="-40702"/>
            <a:ext cx="3020392" cy="2014578"/>
          </a:xfrm>
          <a:prstGeom prst="rect">
            <a:avLst/>
          </a:prstGeom>
        </p:spPr>
      </p:pic>
      <p:sp>
        <p:nvSpPr>
          <p:cNvPr id="295642056" name="TextBox 295642055"/>
          <p:cNvSpPr txBox="1"/>
          <p:nvPr/>
        </p:nvSpPr>
        <p:spPr bwMode="auto">
          <a:xfrm>
            <a:off x="1375901" y="5368093"/>
            <a:ext cx="10974191" cy="366119"/>
          </a:xfrm>
          <a:prstGeom prst="rect">
            <a:avLst/>
          </a:prstGeom>
          <a:noFill/>
        </p:spPr>
        <p:txBody>
          <a:bodyPr vertOverflow="overflow" horzOverflow="overflow" vert="horz" wrap="square" lIns="91440" tIns="45720" rIns="91440" bIns="45720" numCol="1" spcCol="0" rtlCol="0" fromWordArt="0" anchor="t" anchorCtr="0" forceAA="0" compatLnSpc="0">
            <a:spAutoFit/>
          </a:bodyPr>
          <a:lstStyle/>
          <a:p>
            <a:pPr algn="l">
              <a:defRPr/>
            </a:pPr>
            <a:r>
              <a:rPr u="sng">
                <a:hlinkClick r:id="rId4" tooltip="https://www.kedainiupspc.lt/about2-5/#gallery-details-01-vsi-kedainiu-pspc-direktores-kreipimasis"/>
              </a:rPr>
              <a:t>https://www.kedainiupspc.lt/about2-5/#gallery-details-01-vsi-kedainiu-pspc-direktores-kreipimasis</a:t>
            </a:r>
            <a:r>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93284099" name="Title 1"/>
          <p:cNvSpPr>
            <a:spLocks noGrp="1"/>
          </p:cNvSpPr>
          <p:nvPr>
            <p:ph type="title"/>
          </p:nvPr>
        </p:nvSpPr>
        <p:spPr bwMode="auto"/>
        <p:txBody>
          <a:bodyPr/>
          <a:lstStyle/>
          <a:p>
            <a:pPr algn="ctr">
              <a:defRPr/>
            </a:pPr>
            <a:r>
              <a:rPr sz="2800" b="1" i="0" u="none">
                <a:solidFill>
                  <a:srgbClr val="000000"/>
                </a:solidFill>
                <a:latin typeface="Arial" panose="020B0604020202020204"/>
                <a:ea typeface="Arial" panose="020B0604020202020204"/>
                <a:cs typeface="Arial" panose="020B0604020202020204"/>
              </a:rPr>
              <a:t>KORUPCIJOS PREVENCIJOS PROGRAMA (2023–2028)</a:t>
            </a:r>
            <a:endParaRPr>
              <a:latin typeface="Arial Black" panose="020B0A04020102020204"/>
              <a:cs typeface="Arial Black" panose="020B0A04020102020204"/>
            </a:endParaRPr>
          </a:p>
        </p:txBody>
      </p:sp>
      <p:sp>
        <p:nvSpPr>
          <p:cNvPr id="1943936754" name="Content Placeholder 2"/>
          <p:cNvSpPr>
            <a:spLocks noGrp="1"/>
          </p:cNvSpPr>
          <p:nvPr>
            <p:ph idx="1"/>
          </p:nvPr>
        </p:nvSpPr>
        <p:spPr bwMode="auto">
          <a:xfrm>
            <a:off x="1583690" y="1600200"/>
            <a:ext cx="9998710" cy="4725035"/>
          </a:xfrm>
        </p:spPr>
        <p:txBody>
          <a:bodyPr>
            <a:normAutofit lnSpcReduction="20000"/>
          </a:bodyPr>
          <a:lstStyle/>
          <a:p>
            <a:pPr marL="0" indent="0" algn="just">
              <a:buFont typeface="Arial" panose="020B0604020202020204"/>
              <a:buNone/>
              <a:defRPr/>
            </a:pPr>
            <a:r>
              <a:rPr sz="2600" b="1" i="0" u="none" dirty="0" err="1">
                <a:solidFill>
                  <a:srgbClr val="000000"/>
                </a:solidFill>
                <a:latin typeface="Arial" panose="020B0604020202020204"/>
                <a:ea typeface="Arial" panose="020B0604020202020204"/>
                <a:cs typeface="Arial" panose="020B0604020202020204"/>
              </a:rPr>
              <a:t>Pagrindiniai</a:t>
            </a:r>
            <a:r>
              <a:rPr sz="2600" b="1" i="0" u="none" dirty="0">
                <a:solidFill>
                  <a:srgbClr val="000000"/>
                </a:solidFill>
                <a:latin typeface="Arial" panose="020B0604020202020204"/>
                <a:ea typeface="Arial" panose="020B0604020202020204"/>
                <a:cs typeface="Arial" panose="020B0604020202020204"/>
              </a:rPr>
              <a:t> </a:t>
            </a:r>
            <a:r>
              <a:rPr sz="2600" b="1" i="0" u="none" dirty="0" err="1">
                <a:solidFill>
                  <a:srgbClr val="000000"/>
                </a:solidFill>
                <a:latin typeface="Arial" panose="020B0604020202020204"/>
                <a:ea typeface="Arial" panose="020B0604020202020204"/>
                <a:cs typeface="Arial" panose="020B0604020202020204"/>
              </a:rPr>
              <a:t>dokumento</a:t>
            </a:r>
            <a:r>
              <a:rPr sz="2600" b="1" i="0" u="none" dirty="0">
                <a:solidFill>
                  <a:srgbClr val="000000"/>
                </a:solidFill>
                <a:latin typeface="Arial" panose="020B0604020202020204"/>
                <a:ea typeface="Arial" panose="020B0604020202020204"/>
                <a:cs typeface="Arial" panose="020B0604020202020204"/>
              </a:rPr>
              <a:t> </a:t>
            </a:r>
            <a:r>
              <a:rPr sz="2600" b="1" i="0" u="none" dirty="0" err="1">
                <a:solidFill>
                  <a:srgbClr val="000000"/>
                </a:solidFill>
                <a:latin typeface="Arial" panose="020B0604020202020204"/>
                <a:ea typeface="Arial" panose="020B0604020202020204"/>
                <a:cs typeface="Arial" panose="020B0604020202020204"/>
              </a:rPr>
              <a:t>pagrindai</a:t>
            </a:r>
            <a:r>
              <a:rPr sz="2600" dirty="0">
                <a:latin typeface="Arial" panose="020B0604020202020204"/>
                <a:ea typeface="Arial" panose="020B0604020202020204"/>
                <a:cs typeface="Arial" panose="020B0604020202020204"/>
              </a:rPr>
              <a:t>:</a:t>
            </a:r>
            <a:endParaRPr sz="2600" dirty="0">
              <a:latin typeface="Arial" panose="020B0604020202020204"/>
              <a:cs typeface="Arial" panose="020B0604020202020204"/>
            </a:endParaRPr>
          </a:p>
          <a:p>
            <a:pPr marL="0" indent="0" algn="just">
              <a:buFont typeface="Arial" panose="020B0604020202020204"/>
              <a:buNone/>
              <a:defRPr/>
            </a:pPr>
            <a:endParaRPr sz="2600" dirty="0">
              <a:latin typeface="Arial" panose="020B0604020202020204"/>
              <a:cs typeface="Arial" panose="020B0604020202020204"/>
            </a:endParaRPr>
          </a:p>
          <a:p>
            <a:pPr algn="just">
              <a:defRPr/>
            </a:pPr>
            <a:r>
              <a:rPr sz="2600" b="0" i="0" u="none" dirty="0" err="1">
                <a:solidFill>
                  <a:srgbClr val="000000"/>
                </a:solidFill>
                <a:latin typeface="Arial" panose="020B0604020202020204"/>
                <a:ea typeface="Arial" panose="020B0604020202020204"/>
                <a:cs typeface="Arial" panose="020B0604020202020204"/>
              </a:rPr>
              <a:t>Programa</a:t>
            </a:r>
            <a:r>
              <a:rPr sz="2600" b="0" i="0" u="none" dirty="0">
                <a:solidFill>
                  <a:srgbClr val="000000"/>
                </a:solidFill>
                <a:latin typeface="Arial" panose="020B0604020202020204"/>
                <a:ea typeface="Arial" panose="020B0604020202020204"/>
                <a:cs typeface="Arial" panose="020B0604020202020204"/>
              </a:rPr>
              <a:t> </a:t>
            </a:r>
            <a:r>
              <a:rPr sz="2600" b="0" i="0" u="none" dirty="0" err="1">
                <a:solidFill>
                  <a:srgbClr val="000000"/>
                </a:solidFill>
                <a:latin typeface="Arial" panose="020B0604020202020204"/>
                <a:ea typeface="Arial" panose="020B0604020202020204"/>
                <a:cs typeface="Arial" panose="020B0604020202020204"/>
              </a:rPr>
              <a:t>patvirtinta</a:t>
            </a:r>
            <a:r>
              <a:rPr sz="2600" b="0" i="0" u="none" dirty="0">
                <a:solidFill>
                  <a:srgbClr val="000000"/>
                </a:solidFill>
                <a:latin typeface="Arial" panose="020B0604020202020204"/>
                <a:ea typeface="Arial" panose="020B0604020202020204"/>
                <a:cs typeface="Arial" panose="020B0604020202020204"/>
              </a:rPr>
              <a:t> 2023-03-01 </a:t>
            </a:r>
            <a:r>
              <a:rPr sz="2600" b="0" i="0" u="none" dirty="0" err="1">
                <a:solidFill>
                  <a:srgbClr val="000000"/>
                </a:solidFill>
                <a:latin typeface="Arial" panose="020B0604020202020204"/>
                <a:ea typeface="Arial" panose="020B0604020202020204"/>
                <a:cs typeface="Arial" panose="020B0604020202020204"/>
              </a:rPr>
              <a:t>įsakymu</a:t>
            </a:r>
            <a:r>
              <a:rPr sz="2600" b="0" i="0" u="none" dirty="0">
                <a:solidFill>
                  <a:srgbClr val="000000"/>
                </a:solidFill>
                <a:latin typeface="Arial" panose="020B0604020202020204"/>
                <a:ea typeface="Arial" panose="020B0604020202020204"/>
                <a:cs typeface="Arial" panose="020B0604020202020204"/>
              </a:rPr>
              <a:t> Nr. 32.2</a:t>
            </a:r>
            <a:endParaRPr sz="2600" dirty="0">
              <a:latin typeface="Arial" panose="020B0604020202020204"/>
              <a:cs typeface="Arial" panose="020B0604020202020204"/>
            </a:endParaRPr>
          </a:p>
          <a:p>
            <a:pPr marL="0" indent="0" algn="just">
              <a:buFont typeface="Arial" panose="020B0604020202020204"/>
              <a:buNone/>
              <a:defRPr/>
            </a:pPr>
            <a:r>
              <a:rPr sz="2600" b="0" i="0" u="none" dirty="0" err="1">
                <a:solidFill>
                  <a:srgbClr val="000000"/>
                </a:solidFill>
                <a:latin typeface="Arial" panose="020B0604020202020204"/>
                <a:ea typeface="Arial" panose="020B0604020202020204"/>
                <a:cs typeface="Arial" panose="020B0604020202020204"/>
              </a:rPr>
              <a:t>Parengta</a:t>
            </a:r>
            <a:r>
              <a:rPr sz="2600" b="0" i="0" u="none" dirty="0">
                <a:solidFill>
                  <a:srgbClr val="000000"/>
                </a:solidFill>
                <a:latin typeface="Arial" panose="020B0604020202020204"/>
                <a:ea typeface="Arial" panose="020B0604020202020204"/>
                <a:cs typeface="Arial" panose="020B0604020202020204"/>
              </a:rPr>
              <a:t> </a:t>
            </a:r>
            <a:r>
              <a:rPr sz="2600" b="0" i="0" u="none" dirty="0" err="1">
                <a:solidFill>
                  <a:srgbClr val="000000"/>
                </a:solidFill>
                <a:latin typeface="Arial" panose="020B0604020202020204"/>
                <a:ea typeface="Arial" panose="020B0604020202020204"/>
                <a:cs typeface="Arial" panose="020B0604020202020204"/>
              </a:rPr>
              <a:t>vadovaujantis</a:t>
            </a:r>
            <a:r>
              <a:rPr sz="2600" b="0" i="0" u="none" dirty="0">
                <a:solidFill>
                  <a:srgbClr val="000000"/>
                </a:solidFill>
                <a:latin typeface="Arial" panose="020B0604020202020204"/>
                <a:ea typeface="Arial" panose="020B0604020202020204"/>
                <a:cs typeface="Arial" panose="020B0604020202020204"/>
              </a:rPr>
              <a:t>:</a:t>
            </a:r>
            <a:endParaRPr sz="2600" dirty="0">
              <a:latin typeface="Arial" panose="020B0604020202020204"/>
              <a:cs typeface="Arial" panose="020B0604020202020204"/>
            </a:endParaRPr>
          </a:p>
          <a:p>
            <a:pPr algn="just">
              <a:defRPr/>
            </a:pPr>
            <a:r>
              <a:rPr sz="2600" b="0" i="0" u="none" dirty="0">
                <a:solidFill>
                  <a:srgbClr val="000000"/>
                </a:solidFill>
                <a:latin typeface="Arial" panose="020B0604020202020204"/>
                <a:ea typeface="Arial" panose="020B0604020202020204"/>
                <a:cs typeface="Arial" panose="020B0604020202020204"/>
              </a:rPr>
              <a:t>LR </a:t>
            </a:r>
            <a:r>
              <a:rPr sz="2600" b="0" i="0" u="none" dirty="0" err="1">
                <a:solidFill>
                  <a:srgbClr val="000000"/>
                </a:solidFill>
                <a:latin typeface="Arial" panose="020B0604020202020204"/>
                <a:ea typeface="Arial" panose="020B0604020202020204"/>
                <a:cs typeface="Arial" panose="020B0604020202020204"/>
              </a:rPr>
              <a:t>korupcijos</a:t>
            </a:r>
            <a:r>
              <a:rPr sz="2600" b="0" i="0" u="none" dirty="0">
                <a:solidFill>
                  <a:srgbClr val="000000"/>
                </a:solidFill>
                <a:latin typeface="Arial" panose="020B0604020202020204"/>
                <a:ea typeface="Arial" panose="020B0604020202020204"/>
                <a:cs typeface="Arial" panose="020B0604020202020204"/>
              </a:rPr>
              <a:t> </a:t>
            </a:r>
            <a:r>
              <a:rPr sz="2600" b="0" i="0" u="none" dirty="0" err="1">
                <a:solidFill>
                  <a:srgbClr val="000000"/>
                </a:solidFill>
                <a:latin typeface="Arial" panose="020B0604020202020204"/>
                <a:ea typeface="Arial" panose="020B0604020202020204"/>
                <a:cs typeface="Arial" panose="020B0604020202020204"/>
              </a:rPr>
              <a:t>prevencijos</a:t>
            </a:r>
            <a:r>
              <a:rPr sz="2600" b="0" i="0" u="none" dirty="0">
                <a:solidFill>
                  <a:srgbClr val="000000"/>
                </a:solidFill>
                <a:latin typeface="Arial" panose="020B0604020202020204"/>
                <a:ea typeface="Arial" panose="020B0604020202020204"/>
                <a:cs typeface="Arial" panose="020B0604020202020204"/>
              </a:rPr>
              <a:t> </a:t>
            </a:r>
            <a:r>
              <a:rPr sz="2600" b="0" i="0" u="none" dirty="0" err="1">
                <a:solidFill>
                  <a:srgbClr val="000000"/>
                </a:solidFill>
                <a:latin typeface="Arial" panose="020B0604020202020204"/>
                <a:ea typeface="Arial" panose="020B0604020202020204"/>
                <a:cs typeface="Arial" panose="020B0604020202020204"/>
              </a:rPr>
              <a:t>įstatymu</a:t>
            </a:r>
            <a:endParaRPr sz="2600" dirty="0">
              <a:latin typeface="Arial" panose="020B0604020202020204"/>
              <a:cs typeface="Arial" panose="020B0604020202020204"/>
            </a:endParaRPr>
          </a:p>
          <a:p>
            <a:pPr algn="just">
              <a:defRPr/>
            </a:pPr>
            <a:r>
              <a:rPr sz="2600" b="0" i="0" u="none" dirty="0" err="1">
                <a:solidFill>
                  <a:srgbClr val="000000"/>
                </a:solidFill>
                <a:latin typeface="Arial" panose="020B0604020202020204"/>
                <a:ea typeface="Arial" panose="020B0604020202020204"/>
                <a:cs typeface="Arial" panose="020B0604020202020204"/>
              </a:rPr>
              <a:t>Viešųjų</a:t>
            </a:r>
            <a:r>
              <a:rPr sz="2600" b="0" i="0" u="none" dirty="0">
                <a:solidFill>
                  <a:srgbClr val="000000"/>
                </a:solidFill>
                <a:latin typeface="Arial" panose="020B0604020202020204"/>
                <a:ea typeface="Arial" panose="020B0604020202020204"/>
                <a:cs typeface="Arial" panose="020B0604020202020204"/>
              </a:rPr>
              <a:t> </a:t>
            </a:r>
            <a:r>
              <a:rPr sz="2600" b="0" i="0" u="none" dirty="0" err="1">
                <a:solidFill>
                  <a:srgbClr val="000000"/>
                </a:solidFill>
                <a:latin typeface="Arial" panose="020B0604020202020204"/>
                <a:ea typeface="Arial" panose="020B0604020202020204"/>
                <a:cs typeface="Arial" panose="020B0604020202020204"/>
              </a:rPr>
              <a:t>ir</a:t>
            </a:r>
            <a:r>
              <a:rPr sz="2600" b="0" i="0" u="none" dirty="0">
                <a:solidFill>
                  <a:srgbClr val="000000"/>
                </a:solidFill>
                <a:latin typeface="Arial" panose="020B0604020202020204"/>
                <a:ea typeface="Arial" panose="020B0604020202020204"/>
                <a:cs typeface="Arial" panose="020B0604020202020204"/>
              </a:rPr>
              <a:t> </a:t>
            </a:r>
            <a:r>
              <a:rPr sz="2600" b="0" i="0" u="none" dirty="0" err="1">
                <a:solidFill>
                  <a:srgbClr val="000000"/>
                </a:solidFill>
                <a:latin typeface="Arial" panose="020B0604020202020204"/>
                <a:ea typeface="Arial" panose="020B0604020202020204"/>
                <a:cs typeface="Arial" panose="020B0604020202020204"/>
              </a:rPr>
              <a:t>privačių</a:t>
            </a:r>
            <a:r>
              <a:rPr sz="2600" b="0" i="0" u="none" dirty="0">
                <a:solidFill>
                  <a:srgbClr val="000000"/>
                </a:solidFill>
                <a:latin typeface="Arial" panose="020B0604020202020204"/>
                <a:ea typeface="Arial" panose="020B0604020202020204"/>
                <a:cs typeface="Arial" panose="020B0604020202020204"/>
              </a:rPr>
              <a:t> </a:t>
            </a:r>
            <a:r>
              <a:rPr sz="2600" b="0" i="0" u="none" dirty="0" err="1">
                <a:solidFill>
                  <a:srgbClr val="000000"/>
                </a:solidFill>
                <a:latin typeface="Arial" panose="020B0604020202020204"/>
                <a:ea typeface="Arial" panose="020B0604020202020204"/>
                <a:cs typeface="Arial" panose="020B0604020202020204"/>
              </a:rPr>
              <a:t>interesų</a:t>
            </a:r>
            <a:r>
              <a:rPr sz="2600" b="0" i="0" u="none" dirty="0">
                <a:solidFill>
                  <a:srgbClr val="000000"/>
                </a:solidFill>
                <a:latin typeface="Arial" panose="020B0604020202020204"/>
                <a:ea typeface="Arial" panose="020B0604020202020204"/>
                <a:cs typeface="Arial" panose="020B0604020202020204"/>
              </a:rPr>
              <a:t> </a:t>
            </a:r>
            <a:r>
              <a:rPr sz="2600" b="0" i="0" u="none" dirty="0" err="1">
                <a:solidFill>
                  <a:srgbClr val="000000"/>
                </a:solidFill>
                <a:latin typeface="Arial" panose="020B0604020202020204"/>
                <a:ea typeface="Arial" panose="020B0604020202020204"/>
                <a:cs typeface="Arial" panose="020B0604020202020204"/>
              </a:rPr>
              <a:t>derinimo</a:t>
            </a:r>
            <a:r>
              <a:rPr sz="2600" b="0" i="0" u="none" dirty="0">
                <a:solidFill>
                  <a:srgbClr val="000000"/>
                </a:solidFill>
                <a:latin typeface="Arial" panose="020B0604020202020204"/>
                <a:ea typeface="Arial" panose="020B0604020202020204"/>
                <a:cs typeface="Arial" panose="020B0604020202020204"/>
              </a:rPr>
              <a:t> </a:t>
            </a:r>
            <a:r>
              <a:rPr sz="2600" b="0" i="0" u="none" dirty="0" err="1">
                <a:solidFill>
                  <a:srgbClr val="000000"/>
                </a:solidFill>
                <a:latin typeface="Arial" panose="020B0604020202020204"/>
                <a:ea typeface="Arial" panose="020B0604020202020204"/>
                <a:cs typeface="Arial" panose="020B0604020202020204"/>
              </a:rPr>
              <a:t>įstatymu</a:t>
            </a:r>
            <a:endParaRPr sz="2600" dirty="0">
              <a:latin typeface="Arial" panose="020B0604020202020204"/>
              <a:cs typeface="Arial" panose="020B0604020202020204"/>
            </a:endParaRPr>
          </a:p>
          <a:p>
            <a:pPr algn="just">
              <a:defRPr/>
            </a:pPr>
            <a:r>
              <a:rPr sz="2600" b="0" i="0" u="none" dirty="0">
                <a:solidFill>
                  <a:srgbClr val="000000"/>
                </a:solidFill>
                <a:latin typeface="Arial" panose="020B0604020202020204"/>
                <a:ea typeface="Arial" panose="020B0604020202020204"/>
                <a:cs typeface="Arial" panose="020B0604020202020204"/>
              </a:rPr>
              <a:t>LR SAM </a:t>
            </a:r>
            <a:r>
              <a:rPr sz="2600" b="0" i="0" u="none" dirty="0" err="1">
                <a:solidFill>
                  <a:srgbClr val="000000"/>
                </a:solidFill>
                <a:latin typeface="Arial" panose="020B0604020202020204"/>
                <a:ea typeface="Arial" panose="020B0604020202020204"/>
                <a:cs typeface="Arial" panose="020B0604020202020204"/>
              </a:rPr>
              <a:t>įsakymu</a:t>
            </a:r>
            <a:r>
              <a:rPr sz="2600" b="0" i="0" u="none" dirty="0">
                <a:solidFill>
                  <a:srgbClr val="000000"/>
                </a:solidFill>
                <a:latin typeface="Arial" panose="020B0604020202020204"/>
                <a:ea typeface="Arial" panose="020B0604020202020204"/>
                <a:cs typeface="Arial" panose="020B0604020202020204"/>
              </a:rPr>
              <a:t> Nr. V-813</a:t>
            </a:r>
            <a:endParaRPr sz="2600" dirty="0">
              <a:latin typeface="Arial" panose="020B0604020202020204"/>
              <a:cs typeface="Arial" panose="020B0604020202020204"/>
            </a:endParaRPr>
          </a:p>
          <a:p>
            <a:pPr algn="just">
              <a:defRPr/>
            </a:pPr>
            <a:r>
              <a:rPr sz="2600" b="0" i="0" u="none" dirty="0">
                <a:solidFill>
                  <a:srgbClr val="000000"/>
                </a:solidFill>
                <a:latin typeface="Arial" panose="020B0604020202020204"/>
                <a:ea typeface="Arial" panose="020B0604020202020204"/>
                <a:cs typeface="Arial" panose="020B0604020202020204"/>
              </a:rPr>
              <a:t>STT </a:t>
            </a:r>
            <a:r>
              <a:rPr sz="2600" b="0" i="0" u="none" dirty="0" err="1">
                <a:solidFill>
                  <a:srgbClr val="000000"/>
                </a:solidFill>
                <a:latin typeface="Arial" panose="020B0604020202020204"/>
                <a:ea typeface="Arial" panose="020B0604020202020204"/>
                <a:cs typeface="Arial" panose="020B0604020202020204"/>
              </a:rPr>
              <a:t>metodika</a:t>
            </a:r>
            <a:endParaRPr sz="2600" dirty="0">
              <a:latin typeface="Arial" panose="020B0604020202020204"/>
              <a:cs typeface="Arial" panose="020B0604020202020204"/>
            </a:endParaRPr>
          </a:p>
          <a:p>
            <a:pPr algn="ctr">
              <a:defRPr/>
            </a:pPr>
            <a:endParaRPr dirty="0">
              <a:latin typeface="Arial" panose="020B0604020202020204"/>
              <a:cs typeface="Arial" panose="020B0604020202020204"/>
            </a:endParaRPr>
          </a:p>
          <a:p>
            <a:pPr marL="0" indent="0" algn="ctr">
              <a:buFont typeface="Arial" panose="020B0604020202020204"/>
              <a:buNone/>
              <a:defRPr/>
            </a:pPr>
            <a:endParaRPr sz="2600" dirty="0" err="1">
              <a:latin typeface="Arial" panose="020B0604020202020204"/>
              <a:ea typeface="Arial" panose="020B0604020202020204"/>
              <a:cs typeface="Arial" panose="020B0604020202020204"/>
            </a:endParaRPr>
          </a:p>
          <a:p>
            <a:pPr marL="0" indent="0" algn="ctr">
              <a:buFont typeface="Arial" panose="020B0604020202020204"/>
              <a:buNone/>
              <a:defRPr/>
            </a:pPr>
            <a:endParaRPr sz="2600" dirty="0" err="1">
              <a:latin typeface="Arial" panose="020B0604020202020204"/>
              <a:ea typeface="Arial" panose="020B0604020202020204"/>
              <a:cs typeface="Arial" panose="020B0604020202020204"/>
            </a:endParaRPr>
          </a:p>
          <a:p>
            <a:pPr marL="0" indent="0" algn="ctr">
              <a:buFont typeface="Arial" panose="020B0604020202020204"/>
              <a:buNone/>
              <a:defRPr/>
            </a:pPr>
            <a:r>
              <a:rPr sz="2600" dirty="0" err="1">
                <a:latin typeface="Arial" panose="020B0604020202020204"/>
                <a:ea typeface="Arial" panose="020B0604020202020204"/>
                <a:cs typeface="Arial" panose="020B0604020202020204"/>
              </a:rPr>
              <a:t>Nuoroda</a:t>
            </a:r>
            <a:r>
              <a:rPr sz="2600" dirty="0">
                <a:latin typeface="Arial" panose="020B0604020202020204"/>
                <a:ea typeface="Arial" panose="020B0604020202020204"/>
                <a:cs typeface="Arial" panose="020B0604020202020204"/>
              </a:rPr>
              <a:t> į </a:t>
            </a:r>
            <a:r>
              <a:rPr sz="2600" dirty="0" err="1">
                <a:latin typeface="Arial" panose="020B0604020202020204"/>
                <a:ea typeface="Arial" panose="020B0604020202020204"/>
                <a:cs typeface="Arial" panose="020B0604020202020204"/>
              </a:rPr>
              <a:t>dokumentą</a:t>
            </a:r>
            <a:r>
              <a:rPr sz="2600" dirty="0">
                <a:latin typeface="Arial" panose="020B0604020202020204"/>
                <a:ea typeface="Arial" panose="020B0604020202020204"/>
                <a:cs typeface="Arial" panose="020B0604020202020204"/>
              </a:rPr>
              <a:t>: </a:t>
            </a:r>
            <a:r>
              <a:rPr lang="en-US" sz="2600" b="0" i="0" u="sng" strike="noStrike" cap="none" spc="0" dirty="0">
                <a:solidFill>
                  <a:schemeClr val="tx1"/>
                </a:solidFill>
                <a:latin typeface="Arial" panose="020B0604020202020204"/>
                <a:ea typeface="Arial" panose="020B0604020202020204"/>
                <a:cs typeface="Arial" panose="020B0604020202020204"/>
                <a:hlinkClick r:id="rId3" tooltip="https://www.kedainiupspc.lt/wp-content/uploads/2023/11/kkkorupcijos-programa.pdf"/>
              </a:rPr>
              <a:t>https://www.kedainiupspc.lt/wp-content/uploads/2023/11/kkkorupcijos-programa.pdf</a:t>
            </a:r>
            <a:r>
              <a:rPr sz="2600" dirty="0">
                <a:latin typeface="Arial" panose="020B0604020202020204"/>
                <a:ea typeface="Arial" panose="020B0604020202020204"/>
                <a:cs typeface="Arial" panose="020B0604020202020204"/>
              </a:rPr>
              <a:t> </a:t>
            </a:r>
            <a:endParaRPr dirty="0">
              <a:latin typeface="Arial" panose="020B0604020202020204"/>
              <a:cs typeface="Arial" panose="020B0604020202020204"/>
            </a:endParaRPr>
          </a:p>
        </p:txBody>
      </p:sp>
      <p:pic>
        <p:nvPicPr>
          <p:cNvPr id="45213698" name="Paveikslėlis 45213697"/>
          <p:cNvPicPr>
            <a:picLocks noChangeAspect="1"/>
          </p:cNvPicPr>
          <p:nvPr/>
        </p:nvPicPr>
        <p:blipFill>
          <a:blip r:embed="rId4"/>
          <a:stretch>
            <a:fillRect/>
          </a:stretch>
        </p:blipFill>
        <p:spPr bwMode="auto">
          <a:xfrm>
            <a:off x="11172825" y="122115"/>
            <a:ext cx="819149" cy="581024"/>
          </a:xfrm>
          <a:prstGeom prst="rect">
            <a:avLst/>
          </a:prstGeom>
        </p:spPr>
      </p:pic>
      <p:pic>
        <p:nvPicPr>
          <p:cNvPr id="2" name="Picture 1"/>
          <p:cNvPicPr>
            <a:picLocks noChangeAspect="1"/>
          </p:cNvPicPr>
          <p:nvPr/>
        </p:nvPicPr>
        <p:blipFill>
          <a:blip r:embed="rId5"/>
          <a:srcRect l="36750" t="26898" r="16281" b="8194"/>
          <a:stretch>
            <a:fillRect/>
          </a:stretch>
        </p:blipFill>
        <p:spPr>
          <a:xfrm>
            <a:off x="8864600" y="2687320"/>
            <a:ext cx="3025775" cy="23520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1286372527" name="Title 1"/>
          <p:cNvSpPr>
            <a:spLocks noGrp="1"/>
          </p:cNvSpPr>
          <p:nvPr>
            <p:ph type="title"/>
          </p:nvPr>
        </p:nvSpPr>
        <p:spPr bwMode="auto"/>
        <p:txBody>
          <a:bodyPr/>
          <a:lstStyle/>
          <a:p>
            <a:pPr>
              <a:defRPr/>
            </a:pPr>
            <a:endParaRPr/>
          </a:p>
        </p:txBody>
      </p:sp>
      <p:sp>
        <p:nvSpPr>
          <p:cNvPr id="875603395" name="Content Placeholder 2"/>
          <p:cNvSpPr>
            <a:spLocks noGrp="1"/>
          </p:cNvSpPr>
          <p:nvPr>
            <p:ph idx="1"/>
          </p:nvPr>
        </p:nvSpPr>
        <p:spPr bwMode="auto">
          <a:xfrm>
            <a:off x="1499726" y="1166812"/>
            <a:ext cx="9998901" cy="4525962"/>
          </a:xfrm>
        </p:spPr>
        <p:txBody>
          <a:bodyPr/>
          <a:lstStyle/>
          <a:p>
            <a:pPr marL="0" indent="0" algn="just">
              <a:buFont typeface="Arial" panose="020B0604020202020204"/>
              <a:buNone/>
              <a:defRPr/>
            </a:pPr>
            <a:endParaRPr sz="3600" b="0" i="0" u="none" dirty="0" err="1">
              <a:solidFill>
                <a:srgbClr val="000000"/>
              </a:solidFill>
              <a:latin typeface="Arial" panose="020B0604020202020204"/>
              <a:ea typeface="Arial" panose="020B0604020202020204"/>
              <a:cs typeface="Arial" panose="020B0604020202020204"/>
            </a:endParaRPr>
          </a:p>
          <a:p>
            <a:pPr marL="0" indent="0" algn="just">
              <a:buFont typeface="Arial" panose="020B0604020202020204"/>
              <a:buNone/>
              <a:defRPr/>
            </a:pPr>
            <a:endParaRPr sz="3600" b="0" i="0" u="none" dirty="0" err="1">
              <a:solidFill>
                <a:srgbClr val="000000"/>
              </a:solidFill>
              <a:latin typeface="Arial" panose="020B0604020202020204"/>
              <a:ea typeface="Arial" panose="020B0604020202020204"/>
              <a:cs typeface="Arial" panose="020B0604020202020204"/>
            </a:endParaRPr>
          </a:p>
          <a:p>
            <a:pPr marL="0" indent="0" algn="just">
              <a:buFont typeface="Arial" panose="020B0604020202020204"/>
              <a:buNone/>
              <a:defRPr/>
            </a:pPr>
            <a:endParaRPr sz="3600" b="0" i="0" u="none" dirty="0" err="1">
              <a:solidFill>
                <a:srgbClr val="000000"/>
              </a:solidFill>
              <a:latin typeface="Arial" panose="020B0604020202020204"/>
              <a:ea typeface="Arial" panose="020B0604020202020204"/>
              <a:cs typeface="Arial" panose="020B0604020202020204"/>
            </a:endParaRPr>
          </a:p>
          <a:p>
            <a:pPr marL="0" indent="0" algn="just">
              <a:buFont typeface="Arial" panose="020B0604020202020204"/>
              <a:buNone/>
              <a:defRPr/>
            </a:pPr>
            <a:r>
              <a:rPr sz="3600" b="0" i="0" u="none" dirty="0" err="1">
                <a:solidFill>
                  <a:srgbClr val="000000"/>
                </a:solidFill>
                <a:latin typeface="Arial" panose="020B0604020202020204"/>
                <a:ea typeface="Arial" panose="020B0604020202020204"/>
                <a:cs typeface="Arial" panose="020B0604020202020204"/>
              </a:rPr>
              <a:t>Korupcija</a:t>
            </a:r>
            <a:r>
              <a:rPr sz="3600" b="0" i="0" u="none" dirty="0">
                <a:solidFill>
                  <a:srgbClr val="000000"/>
                </a:solidFill>
                <a:latin typeface="Arial" panose="020B0604020202020204"/>
                <a:ea typeface="Arial" panose="020B0604020202020204"/>
                <a:cs typeface="Arial" panose="020B0604020202020204"/>
              </a:rPr>
              <a:t> </a:t>
            </a:r>
            <a:r>
              <a:rPr sz="3600" b="0" i="0" u="none" dirty="0" err="1">
                <a:solidFill>
                  <a:srgbClr val="000000"/>
                </a:solidFill>
                <a:latin typeface="Arial" panose="020B0604020202020204"/>
                <a:ea typeface="Arial" panose="020B0604020202020204"/>
                <a:cs typeface="Arial" panose="020B0604020202020204"/>
              </a:rPr>
              <a:t>kenkia</a:t>
            </a:r>
            <a:r>
              <a:rPr sz="3600" b="0" i="0" u="none" dirty="0">
                <a:solidFill>
                  <a:srgbClr val="000000"/>
                </a:solidFill>
                <a:latin typeface="Arial" panose="020B0604020202020204"/>
                <a:ea typeface="Arial" panose="020B0604020202020204"/>
                <a:cs typeface="Arial" panose="020B0604020202020204"/>
              </a:rPr>
              <a:t> </a:t>
            </a:r>
            <a:r>
              <a:rPr sz="3600" b="0" i="0" u="none" dirty="0" err="1">
                <a:solidFill>
                  <a:srgbClr val="000000"/>
                </a:solidFill>
                <a:latin typeface="Arial" panose="020B0604020202020204"/>
                <a:ea typeface="Arial" panose="020B0604020202020204"/>
                <a:cs typeface="Arial" panose="020B0604020202020204"/>
              </a:rPr>
              <a:t>sveikatos</a:t>
            </a:r>
            <a:r>
              <a:rPr sz="3600" b="0" i="0" u="none" dirty="0">
                <a:solidFill>
                  <a:srgbClr val="000000"/>
                </a:solidFill>
                <a:latin typeface="Arial" panose="020B0604020202020204"/>
                <a:ea typeface="Arial" panose="020B0604020202020204"/>
                <a:cs typeface="Arial" panose="020B0604020202020204"/>
              </a:rPr>
              <a:t> </a:t>
            </a:r>
            <a:r>
              <a:rPr sz="3600" b="0" i="0" u="none" dirty="0" err="1">
                <a:solidFill>
                  <a:srgbClr val="000000"/>
                </a:solidFill>
                <a:latin typeface="Arial" panose="020B0604020202020204"/>
                <a:ea typeface="Arial" panose="020B0604020202020204"/>
                <a:cs typeface="Arial" panose="020B0604020202020204"/>
              </a:rPr>
              <a:t>paslaugų</a:t>
            </a:r>
            <a:r>
              <a:rPr sz="3600" b="0" i="0" u="none" dirty="0">
                <a:solidFill>
                  <a:srgbClr val="000000"/>
                </a:solidFill>
                <a:latin typeface="Arial" panose="020B0604020202020204"/>
                <a:ea typeface="Arial" panose="020B0604020202020204"/>
                <a:cs typeface="Arial" panose="020B0604020202020204"/>
              </a:rPr>
              <a:t> </a:t>
            </a:r>
            <a:r>
              <a:rPr sz="3600" b="0" i="0" u="none" dirty="0" err="1">
                <a:solidFill>
                  <a:srgbClr val="000000"/>
                </a:solidFill>
                <a:latin typeface="Arial" panose="020B0604020202020204"/>
                <a:ea typeface="Arial" panose="020B0604020202020204"/>
                <a:cs typeface="Arial" panose="020B0604020202020204"/>
              </a:rPr>
              <a:t>prieinamumui</a:t>
            </a:r>
            <a:r>
              <a:rPr sz="3600" b="0" i="0" u="none" dirty="0">
                <a:solidFill>
                  <a:srgbClr val="000000"/>
                </a:solidFill>
                <a:latin typeface="Arial" panose="020B0604020202020204"/>
                <a:ea typeface="Arial" panose="020B0604020202020204"/>
                <a:cs typeface="Arial" panose="020B0604020202020204"/>
              </a:rPr>
              <a:t>, </a:t>
            </a:r>
            <a:r>
              <a:rPr sz="3600" b="0" i="0" u="none" dirty="0" err="1">
                <a:solidFill>
                  <a:srgbClr val="000000"/>
                </a:solidFill>
                <a:latin typeface="Arial" panose="020B0604020202020204"/>
                <a:ea typeface="Arial" panose="020B0604020202020204"/>
                <a:cs typeface="Arial" panose="020B0604020202020204"/>
              </a:rPr>
              <a:t>kokybei</a:t>
            </a:r>
            <a:r>
              <a:rPr sz="3600" b="0" i="0" u="none" dirty="0">
                <a:solidFill>
                  <a:srgbClr val="000000"/>
                </a:solidFill>
                <a:latin typeface="Arial" panose="020B0604020202020204"/>
                <a:ea typeface="Arial" panose="020B0604020202020204"/>
                <a:cs typeface="Arial" panose="020B0604020202020204"/>
              </a:rPr>
              <a:t> </a:t>
            </a:r>
            <a:r>
              <a:rPr sz="3600" b="0" i="0" u="none" dirty="0" err="1">
                <a:solidFill>
                  <a:srgbClr val="000000"/>
                </a:solidFill>
                <a:latin typeface="Arial" panose="020B0604020202020204"/>
                <a:ea typeface="Arial" panose="020B0604020202020204"/>
                <a:cs typeface="Arial" panose="020B0604020202020204"/>
              </a:rPr>
              <a:t>ir</a:t>
            </a:r>
            <a:r>
              <a:rPr sz="3600" b="0" i="0" u="none" dirty="0">
                <a:solidFill>
                  <a:srgbClr val="000000"/>
                </a:solidFill>
                <a:latin typeface="Arial" panose="020B0604020202020204"/>
                <a:ea typeface="Arial" panose="020B0604020202020204"/>
                <a:cs typeface="Arial" panose="020B0604020202020204"/>
              </a:rPr>
              <a:t> </a:t>
            </a:r>
            <a:r>
              <a:rPr sz="3600" b="0" i="0" u="none" dirty="0" err="1">
                <a:solidFill>
                  <a:srgbClr val="000000"/>
                </a:solidFill>
                <a:latin typeface="Arial" panose="020B0604020202020204"/>
                <a:ea typeface="Arial" panose="020B0604020202020204"/>
                <a:cs typeface="Arial" panose="020B0604020202020204"/>
              </a:rPr>
              <a:t>pasitikėjimui</a:t>
            </a:r>
            <a:r>
              <a:rPr sz="3600" b="0" dirty="0">
                <a:latin typeface="Arial" panose="020B0604020202020204"/>
                <a:ea typeface="Arial" panose="020B0604020202020204"/>
                <a:cs typeface="Arial" panose="020B0604020202020204"/>
              </a:rPr>
              <a:t>.</a:t>
            </a:r>
            <a:endParaRPr sz="3600" b="0" dirty="0">
              <a:latin typeface="Arial" panose="020B0604020202020204"/>
              <a:cs typeface="Arial" panose="020B0604020202020204"/>
            </a:endParaRPr>
          </a:p>
          <a:p>
            <a:pPr marL="0" indent="0" algn="just">
              <a:buFont typeface="Arial" panose="020B0604020202020204"/>
              <a:buNone/>
              <a:defRPr/>
            </a:pPr>
            <a:endParaRPr sz="3600" b="0" dirty="0">
              <a:latin typeface="Arial" panose="020B0604020202020204"/>
              <a:cs typeface="Arial" panose="020B0604020202020204"/>
            </a:endParaRPr>
          </a:p>
          <a:p>
            <a:pPr marL="0" indent="0" algn="just">
              <a:buFont typeface="Arial" panose="020B0604020202020204"/>
              <a:buNone/>
              <a:defRPr/>
            </a:pPr>
            <a:r>
              <a:rPr sz="3600" b="1" i="0" u="none" dirty="0" err="1">
                <a:solidFill>
                  <a:srgbClr val="000000"/>
                </a:solidFill>
                <a:latin typeface="Arial" panose="020B0604020202020204"/>
                <a:ea typeface="Arial" panose="020B0604020202020204"/>
                <a:cs typeface="Arial" panose="020B0604020202020204"/>
              </a:rPr>
              <a:t>Tikslas</a:t>
            </a:r>
            <a:r>
              <a:rPr sz="3600" b="1" i="0" u="none" dirty="0">
                <a:solidFill>
                  <a:srgbClr val="000000"/>
                </a:solidFill>
                <a:latin typeface="Arial" panose="020B0604020202020204"/>
                <a:ea typeface="Arial" panose="020B0604020202020204"/>
                <a:cs typeface="Arial" panose="020B0604020202020204"/>
              </a:rPr>
              <a:t> – </a:t>
            </a:r>
            <a:r>
              <a:rPr sz="3600" b="1" i="0" u="none" dirty="0" err="1">
                <a:solidFill>
                  <a:srgbClr val="000000"/>
                </a:solidFill>
                <a:latin typeface="Arial" panose="020B0604020202020204"/>
                <a:ea typeface="Arial" panose="020B0604020202020204"/>
                <a:cs typeface="Arial" panose="020B0604020202020204"/>
              </a:rPr>
              <a:t>supažindinti</a:t>
            </a:r>
            <a:r>
              <a:rPr sz="3600" b="1" i="0" u="none" dirty="0">
                <a:solidFill>
                  <a:srgbClr val="000000"/>
                </a:solidFill>
                <a:latin typeface="Arial" panose="020B0604020202020204"/>
                <a:ea typeface="Arial" panose="020B0604020202020204"/>
                <a:cs typeface="Arial" panose="020B0604020202020204"/>
              </a:rPr>
              <a:t> </a:t>
            </a:r>
            <a:r>
              <a:rPr sz="3600" b="1" i="0" u="none" dirty="0" err="1">
                <a:solidFill>
                  <a:srgbClr val="000000"/>
                </a:solidFill>
                <a:latin typeface="Arial" panose="020B0604020202020204"/>
                <a:ea typeface="Arial" panose="020B0604020202020204"/>
                <a:cs typeface="Arial" panose="020B0604020202020204"/>
              </a:rPr>
              <a:t>su</a:t>
            </a:r>
            <a:r>
              <a:rPr sz="3600" b="1" i="0" u="none" dirty="0">
                <a:solidFill>
                  <a:srgbClr val="000000"/>
                </a:solidFill>
                <a:latin typeface="Arial" panose="020B0604020202020204"/>
                <a:ea typeface="Arial" panose="020B0604020202020204"/>
                <a:cs typeface="Arial" panose="020B0604020202020204"/>
              </a:rPr>
              <a:t> </a:t>
            </a:r>
            <a:r>
              <a:rPr sz="3600" b="1" i="0" u="none" dirty="0" err="1">
                <a:solidFill>
                  <a:srgbClr val="000000"/>
                </a:solidFill>
                <a:latin typeface="Arial" panose="020B0604020202020204"/>
                <a:ea typeface="Arial" panose="020B0604020202020204"/>
                <a:cs typeface="Arial" panose="020B0604020202020204"/>
              </a:rPr>
              <a:t>įgyvendinamomis</a:t>
            </a:r>
            <a:r>
              <a:rPr sz="3600" b="1" i="0" u="none" dirty="0">
                <a:solidFill>
                  <a:srgbClr val="000000"/>
                </a:solidFill>
                <a:latin typeface="Arial" panose="020B0604020202020204"/>
                <a:ea typeface="Arial" panose="020B0604020202020204"/>
                <a:cs typeface="Arial" panose="020B0604020202020204"/>
              </a:rPr>
              <a:t> </a:t>
            </a:r>
            <a:r>
              <a:rPr sz="3600" b="1" i="0" u="none" dirty="0" err="1">
                <a:solidFill>
                  <a:srgbClr val="000000"/>
                </a:solidFill>
                <a:latin typeface="Arial" panose="020B0604020202020204"/>
                <a:ea typeface="Arial" panose="020B0604020202020204"/>
                <a:cs typeface="Arial" panose="020B0604020202020204"/>
              </a:rPr>
              <a:t>prevencijos</a:t>
            </a:r>
            <a:r>
              <a:rPr sz="3600" b="1" i="0" u="none" dirty="0">
                <a:solidFill>
                  <a:srgbClr val="000000"/>
                </a:solidFill>
                <a:latin typeface="Arial" panose="020B0604020202020204"/>
                <a:ea typeface="Arial" panose="020B0604020202020204"/>
                <a:cs typeface="Arial" panose="020B0604020202020204"/>
              </a:rPr>
              <a:t> </a:t>
            </a:r>
            <a:r>
              <a:rPr sz="3600" b="1" i="0" u="none" dirty="0" err="1">
                <a:solidFill>
                  <a:srgbClr val="000000"/>
                </a:solidFill>
                <a:latin typeface="Arial" panose="020B0604020202020204"/>
                <a:ea typeface="Arial" panose="020B0604020202020204"/>
                <a:cs typeface="Arial" panose="020B0604020202020204"/>
              </a:rPr>
              <a:t>priemonėmis</a:t>
            </a:r>
            <a:r>
              <a:rPr sz="3600" b="1" dirty="0">
                <a:latin typeface="Arial" panose="020B0604020202020204"/>
                <a:ea typeface="Arial" panose="020B0604020202020204"/>
                <a:cs typeface="Arial" panose="020B0604020202020204"/>
              </a:rPr>
              <a:t>.</a:t>
            </a:r>
            <a:endParaRPr sz="2200" b="1" i="0" u="none" dirty="0">
              <a:solidFill>
                <a:srgbClr val="000000"/>
              </a:solidFill>
              <a:latin typeface="Arial" panose="020B0604020202020204"/>
              <a:cs typeface="Arial" panose="020B0604020202020204"/>
            </a:endParaRPr>
          </a:p>
        </p:txBody>
      </p:sp>
      <p:pic>
        <p:nvPicPr>
          <p:cNvPr id="1885706431" name="Paveikslėlis 1885706430"/>
          <p:cNvPicPr>
            <a:picLocks noChangeAspect="1"/>
          </p:cNvPicPr>
          <p:nvPr/>
        </p:nvPicPr>
        <p:blipFill>
          <a:blip r:embed="rId3"/>
          <a:stretch>
            <a:fillRect/>
          </a:stretch>
        </p:blipFill>
        <p:spPr bwMode="auto">
          <a:xfrm>
            <a:off x="11222403" y="122115"/>
            <a:ext cx="819149" cy="581024"/>
          </a:xfrm>
          <a:prstGeom prst="rect">
            <a:avLst/>
          </a:prstGeom>
        </p:spPr>
      </p:pic>
      <p:pic>
        <p:nvPicPr>
          <p:cNvPr id="2" name="Picture 1"/>
          <p:cNvPicPr>
            <a:picLocks noChangeAspect="1"/>
          </p:cNvPicPr>
          <p:nvPr/>
        </p:nvPicPr>
        <p:blipFill>
          <a:blip r:embed="rId4"/>
          <a:srcRect l="27005" t="28287" r="10823" b="5833"/>
          <a:stretch>
            <a:fillRect/>
          </a:stretch>
        </p:blipFill>
        <p:spPr>
          <a:xfrm>
            <a:off x="3044825" y="121920"/>
            <a:ext cx="6856730" cy="272796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719301076" name="Title 1"/>
          <p:cNvSpPr>
            <a:spLocks noGrp="1"/>
          </p:cNvSpPr>
          <p:nvPr>
            <p:ph type="title"/>
          </p:nvPr>
        </p:nvSpPr>
        <p:spPr bwMode="auto"/>
        <p:txBody>
          <a:bodyPr/>
          <a:lstStyle/>
          <a:p>
            <a:pPr algn="ctr">
              <a:defRPr/>
            </a:pPr>
            <a:r>
              <a:rPr lang="en-US" sz="2800" b="1" i="0" u="none" strike="noStrike" cap="none" spc="0">
                <a:solidFill>
                  <a:srgbClr val="000000"/>
                </a:solidFill>
                <a:latin typeface="Arial Black" panose="020B0A04020102020204"/>
                <a:ea typeface="Arial Black" panose="020B0A04020102020204"/>
                <a:cs typeface="Arial Black" panose="020B0A04020102020204"/>
              </a:rPr>
              <a:t>TIKSLAS IR UŽDAVINIAI</a:t>
            </a:r>
            <a:endParaRPr sz="2800">
              <a:latin typeface="Arial Black" panose="020B0A04020102020204"/>
              <a:cs typeface="Arial Black" panose="020B0A04020102020204"/>
            </a:endParaRPr>
          </a:p>
        </p:txBody>
      </p:sp>
      <p:sp>
        <p:nvSpPr>
          <p:cNvPr id="1920433928" name="Content Placeholder 2"/>
          <p:cNvSpPr>
            <a:spLocks noGrp="1"/>
          </p:cNvSpPr>
          <p:nvPr>
            <p:ph idx="1"/>
          </p:nvPr>
        </p:nvSpPr>
        <p:spPr bwMode="auto"/>
        <p:txBody>
          <a:bodyPr>
            <a:normAutofit fontScale="60000"/>
          </a:bodyPr>
          <a:lstStyle/>
          <a:p>
            <a:pPr>
              <a:defRPr/>
            </a:pPr>
            <a:r>
              <a:rPr lang="en-US" altLang="en-US" sz="3600" dirty="0">
                <a:latin typeface="Arial" panose="020B0604020202020204"/>
                <a:cs typeface="Arial" panose="020B0604020202020204"/>
              </a:rPr>
              <a:t>Tikslas – nustatyti ir </a:t>
            </a:r>
            <a:r>
              <a:rPr lang="" altLang="en-US" sz="3600" dirty="0">
                <a:latin typeface="Arial" panose="020B0604020202020204"/>
                <a:cs typeface="Arial" panose="020B0604020202020204"/>
              </a:rPr>
              <a:t>š</a:t>
            </a:r>
            <a:r>
              <a:rPr lang="en-US" altLang="en-US" sz="3600" dirty="0">
                <a:latin typeface="Arial" panose="020B0604020202020204"/>
                <a:cs typeface="Arial" panose="020B0604020202020204"/>
              </a:rPr>
              <a:t>alinti korupcijos Centre prielaidas, u</a:t>
            </a:r>
            <a:r>
              <a:rPr lang="" altLang="en-US" sz="3600" dirty="0">
                <a:latin typeface="Arial" panose="020B0604020202020204"/>
                <a:cs typeface="Arial" panose="020B0604020202020204"/>
              </a:rPr>
              <a:t>ž</a:t>
            </a:r>
            <a:r>
              <a:rPr lang="en-US" altLang="en-US" sz="3600" dirty="0">
                <a:latin typeface="Arial" panose="020B0604020202020204"/>
                <a:cs typeface="Arial" panose="020B0604020202020204"/>
              </a:rPr>
              <a:t>tikrinti skaidresn</a:t>
            </a:r>
            <a:r>
              <a:rPr lang="" altLang="en-US" sz="3600" dirty="0">
                <a:latin typeface="Arial" panose="020B0604020202020204"/>
                <a:cs typeface="Arial" panose="020B0604020202020204"/>
              </a:rPr>
              <a:t>ę</a:t>
            </a:r>
            <a:r>
              <a:rPr lang="en-US" altLang="en-US" sz="3600" dirty="0">
                <a:latin typeface="Arial" panose="020B0604020202020204"/>
                <a:cs typeface="Arial" panose="020B0604020202020204"/>
              </a:rPr>
              <a:t> ir efektyvesn</a:t>
            </a:r>
            <a:r>
              <a:rPr lang="" altLang="en-US" sz="3600" dirty="0">
                <a:latin typeface="Arial" panose="020B0604020202020204"/>
                <a:cs typeface="Arial" panose="020B0604020202020204"/>
              </a:rPr>
              <a:t>ę</a:t>
            </a:r>
            <a:r>
              <a:rPr lang="en-US" altLang="en-US" sz="3600" dirty="0">
                <a:latin typeface="Arial" panose="020B0604020202020204"/>
                <a:cs typeface="Arial" panose="020B0604020202020204"/>
              </a:rPr>
              <a:t> Centro bei jos darbuotoj</a:t>
            </a:r>
            <a:r>
              <a:rPr lang="" altLang="en-US" sz="3600" dirty="0">
                <a:latin typeface="Arial" panose="020B0604020202020204"/>
                <a:cs typeface="Arial" panose="020B0604020202020204"/>
              </a:rPr>
              <a:t>ų</a:t>
            </a:r>
            <a:r>
              <a:rPr lang="en-US" altLang="en-US" sz="3600" dirty="0">
                <a:latin typeface="Arial" panose="020B0604020202020204"/>
                <a:cs typeface="Arial" panose="020B0604020202020204"/>
              </a:rPr>
              <a:t> veikl</a:t>
            </a:r>
            <a:r>
              <a:rPr lang="" altLang="en-US" sz="3600" dirty="0">
                <a:latin typeface="Arial" panose="020B0604020202020204"/>
                <a:cs typeface="Arial" panose="020B0604020202020204"/>
              </a:rPr>
              <a:t>ą</a:t>
            </a:r>
            <a:r>
              <a:rPr lang="en-US" altLang="en-US" sz="3600" dirty="0">
                <a:latin typeface="Arial" panose="020B0604020202020204"/>
                <a:cs typeface="Arial" panose="020B0604020202020204"/>
              </a:rPr>
              <a:t> nepriekai</a:t>
            </a:r>
            <a:r>
              <a:rPr lang="" altLang="en-US" sz="3600" dirty="0">
                <a:latin typeface="Arial" panose="020B0604020202020204"/>
                <a:cs typeface="Arial" panose="020B0604020202020204"/>
              </a:rPr>
              <a:t>š</a:t>
            </a:r>
            <a:r>
              <a:rPr lang="en-US" altLang="en-US" sz="3600" dirty="0">
                <a:latin typeface="Arial" panose="020B0604020202020204"/>
                <a:cs typeface="Arial" panose="020B0604020202020204"/>
              </a:rPr>
              <a:t>tingai teikiant asmens sveikatos prie</a:t>
            </a:r>
            <a:r>
              <a:rPr lang="" altLang="en-US" sz="3600" dirty="0">
                <a:latin typeface="Arial" panose="020B0604020202020204"/>
                <a:cs typeface="Arial" panose="020B0604020202020204"/>
              </a:rPr>
              <a:t>ž</a:t>
            </a:r>
            <a:r>
              <a:rPr lang="en-US" altLang="en-US" sz="3600" dirty="0">
                <a:latin typeface="Arial" panose="020B0604020202020204"/>
                <a:cs typeface="Arial" panose="020B0604020202020204"/>
              </a:rPr>
              <a:t>iūros paslaugas pacientams.</a:t>
            </a:r>
          </a:p>
          <a:p>
            <a:pPr>
              <a:defRPr/>
            </a:pPr>
            <a:r>
              <a:rPr lang="en-US" altLang="en-US" sz="3600" dirty="0">
                <a:latin typeface="Arial" panose="020B0604020202020204"/>
                <a:cs typeface="Arial" panose="020B0604020202020204"/>
              </a:rPr>
              <a:t>U</a:t>
            </a:r>
            <a:r>
              <a:rPr lang="" altLang="en-US" sz="3600" dirty="0">
                <a:latin typeface="Arial" panose="020B0604020202020204"/>
                <a:cs typeface="Arial" panose="020B0604020202020204"/>
              </a:rPr>
              <a:t>ž</a:t>
            </a:r>
            <a:r>
              <a:rPr lang="en-US" altLang="en-US" sz="3600" dirty="0">
                <a:latin typeface="Arial" panose="020B0604020202020204"/>
                <a:cs typeface="Arial" panose="020B0604020202020204"/>
              </a:rPr>
              <a:t>davinys – galim</a:t>
            </a:r>
            <a:r>
              <a:rPr lang="" altLang="en-US" sz="3600" dirty="0">
                <a:latin typeface="Arial" panose="020B0604020202020204"/>
                <a:cs typeface="Arial" panose="020B0604020202020204"/>
              </a:rPr>
              <a:t>ų</a:t>
            </a:r>
            <a:r>
              <a:rPr lang="en-US" altLang="en-US" sz="3600" dirty="0">
                <a:latin typeface="Arial" panose="020B0604020202020204"/>
                <a:cs typeface="Arial" panose="020B0604020202020204"/>
              </a:rPr>
              <a:t> korupcijos prie</a:t>
            </a:r>
            <a:r>
              <a:rPr lang="" altLang="en-US" sz="3600" dirty="0">
                <a:latin typeface="Arial" panose="020B0604020202020204"/>
                <a:cs typeface="Arial" panose="020B0604020202020204"/>
              </a:rPr>
              <a:t>ž</a:t>
            </a:r>
            <a:r>
              <a:rPr lang="en-US" altLang="en-US" sz="3600" dirty="0">
                <a:latin typeface="Arial" panose="020B0604020202020204"/>
                <a:cs typeface="Arial" panose="020B0604020202020204"/>
              </a:rPr>
              <a:t>as</a:t>
            </a:r>
            <a:r>
              <a:rPr lang="" altLang="en-US" sz="3600" dirty="0">
                <a:latin typeface="Arial" panose="020B0604020202020204"/>
                <a:cs typeface="Arial" panose="020B0604020202020204"/>
              </a:rPr>
              <a:t>č</a:t>
            </a:r>
            <a:r>
              <a:rPr lang="en-US" altLang="en-US" sz="3600" dirty="0">
                <a:latin typeface="Arial" panose="020B0604020202020204"/>
                <a:cs typeface="Arial" panose="020B0604020202020204"/>
              </a:rPr>
              <a:t>i</a:t>
            </a:r>
            <a:r>
              <a:rPr lang="" altLang="en-US" sz="3600" dirty="0">
                <a:latin typeface="Arial" panose="020B0604020202020204"/>
                <a:cs typeface="Arial" panose="020B0604020202020204"/>
              </a:rPr>
              <a:t>ų</a:t>
            </a:r>
            <a:r>
              <a:rPr lang="en-US" altLang="en-US" sz="3600" dirty="0">
                <a:latin typeface="Arial" panose="020B0604020202020204"/>
                <a:cs typeface="Arial" panose="020B0604020202020204"/>
              </a:rPr>
              <a:t>, s</a:t>
            </a:r>
            <a:r>
              <a:rPr lang="" altLang="en-US" sz="3600" dirty="0">
                <a:latin typeface="Arial" panose="020B0604020202020204"/>
                <a:cs typeface="Arial" panose="020B0604020202020204"/>
              </a:rPr>
              <a:t>ą</a:t>
            </a:r>
            <a:r>
              <a:rPr lang="en-US" altLang="en-US" sz="3600" dirty="0">
                <a:latin typeface="Arial" panose="020B0604020202020204"/>
                <a:cs typeface="Arial" panose="020B0604020202020204"/>
              </a:rPr>
              <a:t>lyg</a:t>
            </a:r>
            <a:r>
              <a:rPr lang="" altLang="en-US" sz="3600" dirty="0">
                <a:latin typeface="Arial" panose="020B0604020202020204"/>
                <a:cs typeface="Arial" panose="020B0604020202020204"/>
              </a:rPr>
              <a:t>ų</a:t>
            </a:r>
            <a:r>
              <a:rPr lang="en-US" altLang="en-US" sz="3600" dirty="0">
                <a:latin typeface="Arial" panose="020B0604020202020204"/>
                <a:cs typeface="Arial" panose="020B0604020202020204"/>
              </a:rPr>
              <a:t> atskleidimas ir </a:t>
            </a:r>
            <a:r>
              <a:rPr lang="" altLang="en-US" sz="3600" dirty="0">
                <a:latin typeface="Arial" panose="020B0604020202020204"/>
                <a:cs typeface="Arial" panose="020B0604020202020204"/>
              </a:rPr>
              <a:t>š</a:t>
            </a:r>
            <a:r>
              <a:rPr lang="en-US" altLang="en-US" sz="3600" dirty="0">
                <a:latin typeface="Arial" panose="020B0604020202020204"/>
                <a:cs typeface="Arial" panose="020B0604020202020204"/>
              </a:rPr>
              <a:t>alinimas,</a:t>
            </a:r>
          </a:p>
          <a:p>
            <a:pPr marL="0" indent="0">
              <a:buFont typeface="Arial" panose="020B0604020202020204"/>
              <a:buNone/>
              <a:defRPr/>
            </a:pPr>
            <a:r>
              <a:rPr lang="" altLang="en-US" sz="3600" dirty="0">
                <a:latin typeface="Arial" panose="020B0604020202020204"/>
                <a:cs typeface="Arial" panose="020B0604020202020204"/>
              </a:rPr>
              <a:t>į</a:t>
            </a:r>
            <a:r>
              <a:rPr lang="en-US" altLang="en-US" sz="3600" dirty="0">
                <a:latin typeface="Arial" panose="020B0604020202020204"/>
                <a:cs typeface="Arial" panose="020B0604020202020204"/>
              </a:rPr>
              <a:t>gyvendinant korupcijos prevencijos programos </a:t>
            </a:r>
            <a:r>
              <a:rPr lang="" altLang="en-US" sz="3600" dirty="0">
                <a:latin typeface="Arial" panose="020B0604020202020204"/>
                <a:cs typeface="Arial" panose="020B0604020202020204"/>
              </a:rPr>
              <a:t>į</a:t>
            </a:r>
            <a:r>
              <a:rPr lang="en-US" altLang="en-US" sz="3600" dirty="0">
                <a:latin typeface="Arial" panose="020B0604020202020204"/>
                <a:cs typeface="Arial" panose="020B0604020202020204"/>
              </a:rPr>
              <a:t>gyvendinimo priemoni</a:t>
            </a:r>
            <a:r>
              <a:rPr lang="" altLang="en-US" sz="3600" dirty="0">
                <a:latin typeface="Arial" panose="020B0604020202020204"/>
                <a:cs typeface="Arial" panose="020B0604020202020204"/>
              </a:rPr>
              <a:t>ų</a:t>
            </a:r>
            <a:r>
              <a:rPr lang="en-US" altLang="en-US" sz="3600" dirty="0">
                <a:latin typeface="Arial" panose="020B0604020202020204"/>
                <a:cs typeface="Arial" panose="020B0604020202020204"/>
              </a:rPr>
              <a:t> plan</a:t>
            </a:r>
            <a:r>
              <a:rPr lang="" altLang="en-US" sz="3600" dirty="0">
                <a:latin typeface="Arial" panose="020B0604020202020204"/>
                <a:cs typeface="Arial" panose="020B0604020202020204"/>
              </a:rPr>
              <a:t>ą</a:t>
            </a:r>
            <a:r>
              <a:rPr lang="en-US" altLang="en-US" sz="3600" dirty="0">
                <a:latin typeface="Arial" panose="020B0604020202020204"/>
                <a:cs typeface="Arial" panose="020B0604020202020204"/>
              </a:rPr>
              <a:t>, siekiant, kad l</a:t>
            </a:r>
            <a:r>
              <a:rPr lang="" altLang="en-US" sz="3600" dirty="0">
                <a:latin typeface="Arial" panose="020B0604020202020204"/>
                <a:cs typeface="Arial" panose="020B0604020202020204"/>
              </a:rPr>
              <a:t>ėš</a:t>
            </a:r>
            <a:r>
              <a:rPr lang="en-US" altLang="en-US" sz="3600" dirty="0">
                <a:latin typeface="Arial" panose="020B0604020202020204"/>
                <a:cs typeface="Arial" panose="020B0604020202020204"/>
              </a:rPr>
              <a:t>os būt</a:t>
            </a:r>
            <a:r>
              <a:rPr lang="" altLang="en-US" sz="3600" dirty="0">
                <a:latin typeface="Arial" panose="020B0604020202020204"/>
                <a:cs typeface="Arial" panose="020B0604020202020204"/>
              </a:rPr>
              <a:t>ų</a:t>
            </a:r>
            <a:r>
              <a:rPr lang="en-US" altLang="en-US" sz="3600" dirty="0">
                <a:latin typeface="Arial" panose="020B0604020202020204"/>
                <a:cs typeface="Arial" panose="020B0604020202020204"/>
              </a:rPr>
              <a:t> naudojamos pagal paskirt</a:t>
            </a:r>
            <a:r>
              <a:rPr lang="" altLang="en-US" sz="3600" dirty="0">
                <a:latin typeface="Arial" panose="020B0604020202020204"/>
                <a:cs typeface="Arial" panose="020B0604020202020204"/>
              </a:rPr>
              <a:t>į</a:t>
            </a:r>
            <a:r>
              <a:rPr lang="en-US" altLang="en-US" sz="3600" dirty="0">
                <a:latin typeface="Arial" panose="020B0604020202020204"/>
                <a:cs typeface="Arial" panose="020B0604020202020204"/>
              </a:rPr>
              <a:t> ir racionaliai kokybi</a:t>
            </a:r>
            <a:r>
              <a:rPr lang="" altLang="en-US" sz="3600" dirty="0">
                <a:latin typeface="Arial" panose="020B0604020202020204"/>
                <a:cs typeface="Arial" panose="020B0604020202020204"/>
              </a:rPr>
              <a:t>š</a:t>
            </a:r>
            <a:r>
              <a:rPr lang="en-US" altLang="en-US" sz="3600" dirty="0">
                <a:latin typeface="Arial" panose="020B0604020202020204"/>
                <a:cs typeface="Arial" panose="020B0604020202020204"/>
              </a:rPr>
              <a:t>koms sveikatos prie</a:t>
            </a:r>
            <a:r>
              <a:rPr lang="" altLang="en-US" sz="3600" dirty="0">
                <a:latin typeface="Arial" panose="020B0604020202020204"/>
                <a:cs typeface="Arial" panose="020B0604020202020204"/>
              </a:rPr>
              <a:t>ž</a:t>
            </a:r>
            <a:r>
              <a:rPr lang="en-US" altLang="en-US" sz="3600" dirty="0">
                <a:latin typeface="Arial" panose="020B0604020202020204"/>
                <a:cs typeface="Arial" panose="020B0604020202020204"/>
              </a:rPr>
              <a:t>iūros paslaugoms teikti, pacient</a:t>
            </a:r>
            <a:r>
              <a:rPr lang="" altLang="en-US" sz="3600" dirty="0">
                <a:latin typeface="Arial" panose="020B0604020202020204"/>
                <a:cs typeface="Arial" panose="020B0604020202020204"/>
              </a:rPr>
              <a:t>ų</a:t>
            </a:r>
            <a:r>
              <a:rPr lang="en-US" altLang="en-US" sz="3600" dirty="0">
                <a:latin typeface="Arial" panose="020B0604020202020204"/>
                <a:cs typeface="Arial" panose="020B0604020202020204"/>
              </a:rPr>
              <a:t> teis</a:t>
            </a:r>
            <a:r>
              <a:rPr lang="" altLang="en-US" sz="3600" dirty="0">
                <a:latin typeface="Arial" panose="020B0604020202020204"/>
                <a:cs typeface="Arial" panose="020B0604020202020204"/>
              </a:rPr>
              <a:t>ė</a:t>
            </a:r>
            <a:r>
              <a:rPr lang="en-US" altLang="en-US" sz="3600" dirty="0">
                <a:latin typeface="Arial" panose="020B0604020202020204"/>
                <a:cs typeface="Arial" panose="020B0604020202020204"/>
              </a:rPr>
              <a:t>ms ir laisv</a:t>
            </a:r>
            <a:r>
              <a:rPr lang="" altLang="en-US" sz="3600" dirty="0">
                <a:latin typeface="Arial" panose="020B0604020202020204"/>
                <a:cs typeface="Arial" panose="020B0604020202020204"/>
              </a:rPr>
              <a:t>ė</a:t>
            </a:r>
            <a:r>
              <a:rPr lang="en-US" altLang="en-US" sz="3600" dirty="0">
                <a:latin typeface="Arial" panose="020B0604020202020204"/>
                <a:cs typeface="Arial" panose="020B0604020202020204"/>
              </a:rPr>
              <a:t>ms u</a:t>
            </a:r>
            <a:r>
              <a:rPr lang="" altLang="en-US" sz="3600" dirty="0">
                <a:latin typeface="Arial" panose="020B0604020202020204"/>
                <a:cs typeface="Arial" panose="020B0604020202020204"/>
              </a:rPr>
              <a:t>ž</a:t>
            </a:r>
            <a:r>
              <a:rPr lang="en-US" altLang="en-US" sz="3600" dirty="0">
                <a:latin typeface="Arial" panose="020B0604020202020204"/>
                <a:cs typeface="Arial" panose="020B0604020202020204"/>
              </a:rPr>
              <a:t>tikrinti, taip pat poveikis Centro darbuotojams, siekiant atgrasinti nuo galimos korupcinio pobūd</a:t>
            </a:r>
            <a:r>
              <a:rPr lang="" altLang="en-US" sz="3600" dirty="0">
                <a:latin typeface="Arial" panose="020B0604020202020204"/>
                <a:cs typeface="Arial" panose="020B0604020202020204"/>
              </a:rPr>
              <a:t>ž</a:t>
            </a:r>
            <a:r>
              <a:rPr lang="en-US" altLang="en-US" sz="3600" dirty="0">
                <a:latin typeface="Arial" panose="020B0604020202020204"/>
                <a:cs typeface="Arial" panose="020B0604020202020204"/>
              </a:rPr>
              <a:t>io nusikalstamos veiklos.</a:t>
            </a:r>
          </a:p>
        </p:txBody>
      </p:sp>
      <p:pic>
        <p:nvPicPr>
          <p:cNvPr id="755661092" name="Paveikslėlis 755661091"/>
          <p:cNvPicPr>
            <a:picLocks noChangeAspect="1"/>
          </p:cNvPicPr>
          <p:nvPr/>
        </p:nvPicPr>
        <p:blipFill>
          <a:blip r:embed="rId3"/>
          <a:stretch>
            <a:fillRect/>
          </a:stretch>
        </p:blipFill>
        <p:spPr bwMode="auto">
          <a:xfrm>
            <a:off x="11172825" y="134326"/>
            <a:ext cx="819149" cy="58102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lt-LT">
                <a:sym typeface="+mn-ea"/>
              </a:rPr>
              <a:t>S</a:t>
            </a:r>
            <a:r>
              <a:rPr>
                <a:sym typeface="+mn-ea"/>
              </a:rPr>
              <a:t>kaidrumo ir informavimo priemonės</a:t>
            </a:r>
            <a:endParaRPr lang="en-US"/>
          </a:p>
        </p:txBody>
      </p:sp>
      <p:sp>
        <p:nvSpPr>
          <p:cNvPr id="3" name="Content Placeholder 2"/>
          <p:cNvSpPr>
            <a:spLocks noGrp="1"/>
          </p:cNvSpPr>
          <p:nvPr>
            <p:ph idx="1"/>
          </p:nvPr>
        </p:nvSpPr>
        <p:spPr>
          <a:xfrm>
            <a:off x="1707322" y="1417956"/>
            <a:ext cx="9998901" cy="4525962"/>
          </a:xfrm>
        </p:spPr>
        <p:txBody>
          <a:bodyPr/>
          <a:lstStyle/>
          <a:p>
            <a:pPr marL="0" indent="0">
              <a:buNone/>
            </a:pPr>
            <a:r>
              <a:rPr>
                <a:sym typeface="+mn-ea"/>
              </a:rPr>
              <a:t>Įgyvendintos pagrindinės skaidrumo priemonės:</a:t>
            </a:r>
          </a:p>
          <a:p>
            <a:pPr>
              <a:buFont typeface="Arial" panose="020B0604020202020204"/>
              <a:buChar char="•"/>
            </a:pPr>
            <a:r>
              <a:rPr>
                <a:sym typeface="+mn-ea"/>
              </a:rPr>
              <a:t> Viešinama korupcijos prevencijos programa ir planas </a:t>
            </a:r>
          </a:p>
          <a:p>
            <a:pPr>
              <a:buFont typeface="Arial" panose="020B0604020202020204"/>
              <a:buChar char="•"/>
            </a:pPr>
            <a:r>
              <a:rPr>
                <a:sym typeface="+mn-ea"/>
              </a:rPr>
              <a:t> Skelbiama informacija, kur kreiptis susidūrus su korupcija </a:t>
            </a:r>
          </a:p>
          <a:p>
            <a:pPr>
              <a:buFont typeface="Arial" panose="020B0604020202020204"/>
              <a:buChar char="•"/>
            </a:pPr>
            <a:r>
              <a:rPr>
                <a:sym typeface="+mn-ea"/>
              </a:rPr>
              <a:t> Viešinamas pasitikėjimo telefon</a:t>
            </a:r>
            <a:r>
              <a:rPr lang="lt-LT">
                <a:sym typeface="+mn-ea"/>
              </a:rPr>
              <a:t>o numeris</a:t>
            </a:r>
            <a:r>
              <a:rPr>
                <a:sym typeface="+mn-ea"/>
              </a:rPr>
              <a:t> ir </a:t>
            </a:r>
            <a:r>
              <a:rPr lang="lt-LT">
                <a:sym typeface="+mn-ea"/>
              </a:rPr>
              <a:t>kiti </a:t>
            </a:r>
            <a:r>
              <a:rPr>
                <a:sym typeface="+mn-ea"/>
              </a:rPr>
              <a:t> kontaktai </a:t>
            </a:r>
            <a:r>
              <a:rPr lang="lt-LT">
                <a:sym typeface="+mn-ea"/>
              </a:rPr>
              <a:t>kur kreiptis</a:t>
            </a:r>
          </a:p>
          <a:p>
            <a:pPr>
              <a:buFont typeface="Arial" panose="020B0604020202020204"/>
              <a:buChar char="•"/>
            </a:pPr>
            <a:r>
              <a:rPr>
                <a:sym typeface="+mn-ea"/>
              </a:rPr>
              <a:t> Skelbiama atsakomybė už korupcinius pažeidimus </a:t>
            </a:r>
          </a:p>
          <a:p>
            <a:pPr>
              <a:buFont typeface="Arial" panose="020B0604020202020204"/>
              <a:buChar char="•"/>
            </a:pPr>
            <a:r>
              <a:rPr>
                <a:sym typeface="+mn-ea"/>
              </a:rPr>
              <a:t> Demonstruojami STT antikorupciniai klipai</a:t>
            </a:r>
          </a:p>
          <a:p>
            <a:endParaRPr lang="en-US"/>
          </a:p>
        </p:txBody>
      </p:sp>
      <p:pic>
        <p:nvPicPr>
          <p:cNvPr id="1810986815" name="Paveikslėlis 1810986814"/>
          <p:cNvPicPr>
            <a:picLocks noChangeAspect="1"/>
          </p:cNvPicPr>
          <p:nvPr/>
        </p:nvPicPr>
        <p:blipFill>
          <a:blip r:embed="rId2"/>
          <a:stretch>
            <a:fillRect/>
          </a:stretch>
        </p:blipFill>
        <p:spPr bwMode="auto">
          <a:xfrm>
            <a:off x="11039230" y="207595"/>
            <a:ext cx="819149" cy="58102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a:sym typeface="+mn-ea"/>
              </a:rPr>
              <a:t>Darbuotojų įtraukimas ir švietimas</a:t>
            </a:r>
            <a:endParaRPr lang="en-US"/>
          </a:p>
        </p:txBody>
      </p:sp>
      <p:sp>
        <p:nvSpPr>
          <p:cNvPr id="3" name="Content Placeholder 2"/>
          <p:cNvSpPr>
            <a:spLocks noGrp="1"/>
          </p:cNvSpPr>
          <p:nvPr>
            <p:ph idx="1"/>
          </p:nvPr>
        </p:nvSpPr>
        <p:spPr/>
        <p:txBody>
          <a:bodyPr/>
          <a:lstStyle/>
          <a:p>
            <a:r>
              <a:rPr lang="en-US" altLang="en-US"/>
              <a:t>Vykdoma</a:t>
            </a:r>
            <a:r>
              <a:rPr lang="lt-LT" altLang="en-US"/>
              <a:t>s</a:t>
            </a:r>
            <a:r>
              <a:rPr lang="en-US" altLang="en-US"/>
              <a:t> darbuotoj</a:t>
            </a:r>
            <a:r>
              <a:rPr lang="" altLang="en-US"/>
              <a:t>ų</a:t>
            </a:r>
            <a:r>
              <a:rPr lang="en-US" altLang="en-US"/>
              <a:t> </a:t>
            </a:r>
            <a:r>
              <a:rPr lang="lt-LT" altLang="en-US"/>
              <a:t>tolerancijos tyrimas</a:t>
            </a:r>
            <a:r>
              <a:rPr lang="en-US" altLang="en-US"/>
              <a:t> </a:t>
            </a:r>
          </a:p>
          <a:p>
            <a:r>
              <a:rPr lang="en-US" altLang="en-US"/>
              <a:t>Rezultatai pristatyti darbuotoj</a:t>
            </a:r>
            <a:r>
              <a:rPr lang="" altLang="en-US"/>
              <a:t>ų</a:t>
            </a:r>
            <a:r>
              <a:rPr lang="en-US" altLang="en-US"/>
              <a:t> susirinkime (2025-07-23)</a:t>
            </a:r>
          </a:p>
          <a:p>
            <a:r>
              <a:rPr lang="en-US" altLang="en-US"/>
              <a:t>Organizuoti mokymai ir susitikimai:</a:t>
            </a:r>
          </a:p>
          <a:p>
            <a:pPr marL="0" indent="0">
              <a:buNone/>
            </a:pPr>
            <a:r>
              <a:rPr lang="lt-LT" altLang="en-US"/>
              <a:t>- </a:t>
            </a:r>
            <a:r>
              <a:rPr lang="en-US" altLang="en-US"/>
              <a:t>Antikorupcin</a:t>
            </a:r>
            <a:r>
              <a:rPr lang="" altLang="en-US"/>
              <a:t>ė</a:t>
            </a:r>
            <a:r>
              <a:rPr lang="en-US" altLang="en-US"/>
              <a:t>s komisijos pos</a:t>
            </a:r>
            <a:r>
              <a:rPr lang="" altLang="en-US"/>
              <a:t>ė</a:t>
            </a:r>
            <a:r>
              <a:rPr lang="en-US" altLang="en-US"/>
              <a:t>dis</a:t>
            </a:r>
          </a:p>
          <a:p>
            <a:pPr marL="0" indent="0">
              <a:buNone/>
            </a:pPr>
            <a:r>
              <a:rPr lang="lt-LT" altLang="en-US"/>
              <a:t>- </a:t>
            </a:r>
            <a:r>
              <a:rPr lang="en-US" altLang="en-US"/>
              <a:t>Darbuotoj</a:t>
            </a:r>
            <a:r>
              <a:rPr lang="" altLang="en-US"/>
              <a:t>ų</a:t>
            </a:r>
            <a:r>
              <a:rPr lang="en-US" altLang="en-US"/>
              <a:t> </a:t>
            </a:r>
            <a:r>
              <a:rPr lang="lt-LT" altLang="en-US"/>
              <a:t>informaciniai </a:t>
            </a:r>
            <a:r>
              <a:rPr lang="en-US" altLang="en-US"/>
              <a:t>susirinkimai</a:t>
            </a:r>
          </a:p>
          <a:p>
            <a:pPr marL="0" indent="0">
              <a:buNone/>
            </a:pPr>
            <a:r>
              <a:rPr lang="lt-LT" altLang="en-US"/>
              <a:t>- </a:t>
            </a:r>
            <a:r>
              <a:rPr lang="en-US" altLang="en-US"/>
              <a:t>Specializuoti mokymai (2025-08-28)</a:t>
            </a:r>
          </a:p>
          <a:p>
            <a:pPr marL="0" indent="0">
              <a:buNone/>
            </a:pPr>
            <a:endParaRPr lang="en-US" altLang="en-US"/>
          </a:p>
          <a:p>
            <a:pPr marL="0" indent="0">
              <a:buNone/>
            </a:pPr>
            <a:r>
              <a:rPr lang="en-US" altLang="en-US"/>
              <a:t>Formuojama antikorupcin</a:t>
            </a:r>
            <a:r>
              <a:rPr lang="" altLang="en-US"/>
              <a:t>ė</a:t>
            </a:r>
            <a:r>
              <a:rPr lang="en-US" altLang="en-US"/>
              <a:t> organizacin</a:t>
            </a:r>
            <a:r>
              <a:rPr lang="" altLang="en-US"/>
              <a:t>ė</a:t>
            </a:r>
            <a:r>
              <a:rPr lang="en-US" altLang="en-US"/>
              <a:t> kultūra</a:t>
            </a:r>
          </a:p>
        </p:txBody>
      </p:sp>
      <p:pic>
        <p:nvPicPr>
          <p:cNvPr id="433482519" name="Paveikslėlis 433482518"/>
          <p:cNvPicPr>
            <a:picLocks noChangeAspect="1"/>
          </p:cNvPicPr>
          <p:nvPr/>
        </p:nvPicPr>
        <p:blipFill>
          <a:blip r:embed="rId2"/>
          <a:stretch>
            <a:fillRect/>
          </a:stretch>
        </p:blipFill>
        <p:spPr bwMode="auto">
          <a:xfrm>
            <a:off x="10880478" y="265113"/>
            <a:ext cx="819148" cy="58102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949268760" name="Title 1"/>
          <p:cNvSpPr>
            <a:spLocks noGrp="1"/>
          </p:cNvSpPr>
          <p:nvPr>
            <p:ph type="title"/>
          </p:nvPr>
        </p:nvSpPr>
        <p:spPr bwMode="auto">
          <a:xfrm>
            <a:off x="826381" y="189156"/>
            <a:ext cx="9998901" cy="1143000"/>
          </a:xfrm>
        </p:spPr>
        <p:txBody>
          <a:bodyPr vertOverflow="overflow" horzOverflow="overflow" vert="horz" wrap="square" lIns="91440" tIns="45720" rIns="91440" bIns="45720" numCol="1" spcCol="0" rtlCol="0" fromWordArt="0" anchor="ctr" anchorCtr="0" forceAA="0" compatLnSpc="0">
            <a:normAutofit fontScale="90000"/>
          </a:bodyPr>
          <a:lstStyle/>
          <a:p>
            <a:pPr>
              <a:defRPr/>
            </a:pPr>
            <a:r>
              <a:t>2026 m. darbuotojų apklausos rezultatai</a:t>
            </a:r>
          </a:p>
        </p:txBody>
      </p:sp>
      <p:sp>
        <p:nvSpPr>
          <p:cNvPr id="2100053372" name="Content Placeholder 2"/>
          <p:cNvSpPr>
            <a:spLocks noGrp="1"/>
          </p:cNvSpPr>
          <p:nvPr>
            <p:ph idx="1"/>
          </p:nvPr>
        </p:nvSpPr>
        <p:spPr bwMode="auto"/>
        <p:txBody>
          <a:bodyPr>
            <a:normAutofit fontScale="80000"/>
          </a:bodyPr>
          <a:lstStyle/>
          <a:p>
            <a:pPr marL="0" indent="0">
              <a:buFont typeface="Arial" panose="020B0604020202020204"/>
              <a:buNone/>
              <a:defRPr/>
            </a:pPr>
            <a:r>
              <a:rPr lang="en-US" sz="3200" b="0" i="0" u="none" strike="noStrike" cap="none" spc="0" dirty="0" err="1">
                <a:solidFill>
                  <a:schemeClr val="tx1"/>
                </a:solidFill>
                <a:latin typeface="Arial" panose="020B0604020202020204"/>
                <a:ea typeface="Arial" panose="020B0604020202020204"/>
                <a:cs typeface="Arial" panose="020B0604020202020204"/>
              </a:rPr>
              <a:t>Apklausa</a:t>
            </a:r>
            <a:r>
              <a:rPr lang="en-US" sz="3200" b="0" i="0" u="none" strike="noStrike" cap="none" spc="0" dirty="0">
                <a:solidFill>
                  <a:schemeClr val="tx1"/>
                </a:solidFill>
                <a:latin typeface="Arial" panose="020B0604020202020204"/>
                <a:ea typeface="Arial" panose="020B0604020202020204"/>
                <a:cs typeface="Arial" panose="020B0604020202020204"/>
              </a:rPr>
              <a:t> </a:t>
            </a:r>
            <a:r>
              <a:rPr lang="en-US" sz="3200" b="0" i="0" u="none" strike="noStrike" cap="none" spc="0" dirty="0" err="1">
                <a:solidFill>
                  <a:schemeClr val="tx1"/>
                </a:solidFill>
                <a:latin typeface="Arial" panose="020B0604020202020204"/>
                <a:ea typeface="Arial" panose="020B0604020202020204"/>
                <a:cs typeface="Arial" panose="020B0604020202020204"/>
              </a:rPr>
              <a:t>vykdyta</a:t>
            </a:r>
            <a:r>
              <a:rPr lang="en-US" sz="3200" b="0" i="0" u="none" strike="noStrike" cap="none" spc="0" dirty="0">
                <a:solidFill>
                  <a:schemeClr val="tx1"/>
                </a:solidFill>
                <a:latin typeface="Arial" panose="020B0604020202020204"/>
                <a:ea typeface="Arial" panose="020B0604020202020204"/>
                <a:cs typeface="Arial" panose="020B0604020202020204"/>
              </a:rPr>
              <a:t> 2026-02-01 - 2026-03-01 </a:t>
            </a:r>
          </a:p>
          <a:p>
            <a:pPr marL="0" indent="0">
              <a:buFont typeface="Arial" panose="020B0604020202020204"/>
              <a:buNone/>
              <a:defRPr/>
            </a:pPr>
            <a:endParaRPr lang="en-US" sz="3200" b="0" i="0" u="none" strike="noStrike" cap="none" spc="0" dirty="0">
              <a:solidFill>
                <a:schemeClr val="tx1"/>
              </a:solidFill>
              <a:latin typeface="Arial" panose="020B0604020202020204"/>
              <a:ea typeface="Arial" panose="020B0604020202020204"/>
              <a:cs typeface="Arial" panose="020B0604020202020204"/>
            </a:endParaRPr>
          </a:p>
          <a:p>
            <a:pPr>
              <a:defRPr/>
            </a:pPr>
            <a:r>
              <a:rPr lang="en-US" dirty="0" err="1">
                <a:latin typeface="Arial" panose="020B0604020202020204"/>
                <a:ea typeface="Arial" panose="020B0604020202020204"/>
                <a:cs typeface="Arial" panose="020B0604020202020204"/>
                <a:sym typeface="+mn-ea"/>
              </a:rPr>
              <a:t>Apklausos</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rezultatai</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rodo</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kad</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įstaigoje</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vyrauja</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gana</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aukštas</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darbuotojų</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informuotumas</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apie</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korupcijos</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prevenciją</a:t>
            </a:r>
            <a:r>
              <a:rPr lang="lt-LT" altLang="en-US" dirty="0" err="1">
                <a:latin typeface="Arial" panose="020B0604020202020204"/>
                <a:ea typeface="Arial" panose="020B0604020202020204"/>
                <a:cs typeface="Arial" panose="020B0604020202020204"/>
                <a:sym typeface="+mn-ea"/>
              </a:rPr>
              <a:t>.</a:t>
            </a:r>
          </a:p>
          <a:p>
            <a:pPr>
              <a:defRPr/>
            </a:pPr>
            <a:r>
              <a:rPr lang="lt-LT" altLang="en-US" dirty="0" err="1">
                <a:latin typeface="Arial" panose="020B0604020202020204"/>
                <a:ea typeface="Arial" panose="020B0604020202020204"/>
                <a:cs typeface="Arial" panose="020B0604020202020204"/>
                <a:sym typeface="+mn-ea"/>
              </a:rPr>
              <a:t> </a:t>
            </a:r>
            <a:r>
              <a:rPr lang="en-US" dirty="0">
                <a:latin typeface="Arial" panose="020B0604020202020204"/>
                <a:ea typeface="Arial" panose="020B0604020202020204"/>
                <a:cs typeface="Arial" panose="020B0604020202020204"/>
                <a:sym typeface="+mn-ea"/>
              </a:rPr>
              <a:t>80 % </a:t>
            </a:r>
            <a:r>
              <a:rPr lang="en-US" dirty="0" err="1">
                <a:latin typeface="Arial" panose="020B0604020202020204"/>
                <a:ea typeface="Arial" panose="020B0604020202020204"/>
                <a:cs typeface="Arial" panose="020B0604020202020204"/>
                <a:sym typeface="+mn-ea"/>
              </a:rPr>
              <a:t>darbuotojų</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žino</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kur</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rasti</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įstaigos</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korupcijos</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prevencijos</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ir</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dovanų</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priėmimo</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taisykles</a:t>
            </a:r>
            <a:r>
              <a:rPr lang="en-US" dirty="0">
                <a:latin typeface="Arial" panose="020B0604020202020204"/>
                <a:ea typeface="Arial" panose="020B0604020202020204"/>
                <a:cs typeface="Arial" panose="020B0604020202020204"/>
                <a:sym typeface="+mn-ea"/>
              </a:rPr>
              <a:t>.</a:t>
            </a:r>
          </a:p>
          <a:p>
            <a:pPr>
              <a:defRPr/>
            </a:pPr>
            <a:r>
              <a:rPr lang="lt-LT" altLang="en-US" dirty="0">
                <a:latin typeface="Arial" panose="020B0604020202020204"/>
                <a:ea typeface="Arial" panose="020B0604020202020204"/>
                <a:cs typeface="Arial" panose="020B0604020202020204"/>
                <a:sym typeface="+mn-ea"/>
              </a:rPr>
              <a:t> </a:t>
            </a:r>
            <a:r>
              <a:rPr lang="en-US" dirty="0">
                <a:latin typeface="Arial" panose="020B0604020202020204"/>
                <a:ea typeface="Arial" panose="020B0604020202020204"/>
                <a:cs typeface="Arial" panose="020B0604020202020204"/>
                <a:sym typeface="+mn-ea"/>
              </a:rPr>
              <a:t>100 % </a:t>
            </a:r>
            <a:r>
              <a:rPr lang="en-US" dirty="0" err="1">
                <a:latin typeface="Arial" panose="020B0604020202020204"/>
                <a:ea typeface="Arial" panose="020B0604020202020204"/>
                <a:cs typeface="Arial" panose="020B0604020202020204"/>
                <a:sym typeface="+mn-ea"/>
              </a:rPr>
              <a:t>respondentų</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žino</a:t>
            </a:r>
            <a:r>
              <a:rPr lang="en-US" dirty="0">
                <a:latin typeface="Arial" panose="020B0604020202020204"/>
                <a:ea typeface="Arial" panose="020B0604020202020204"/>
                <a:cs typeface="Arial" panose="020B0604020202020204"/>
                <a:sym typeface="+mn-ea"/>
              </a:rPr>
              <a:t>, kas </a:t>
            </a:r>
            <a:r>
              <a:rPr lang="en-US" dirty="0" err="1">
                <a:latin typeface="Arial" panose="020B0604020202020204"/>
                <a:ea typeface="Arial" panose="020B0604020202020204"/>
                <a:cs typeface="Arial" panose="020B0604020202020204"/>
                <a:sym typeface="+mn-ea"/>
              </a:rPr>
              <a:t>yra</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kyšis</a:t>
            </a:r>
            <a:r>
              <a:rPr lang="en-US" dirty="0">
                <a:latin typeface="Arial" panose="020B0604020202020204"/>
                <a:ea typeface="Arial" panose="020B0604020202020204"/>
                <a:cs typeface="Arial" panose="020B0604020202020204"/>
                <a:sym typeface="+mn-ea"/>
              </a:rPr>
              <a:t>, o 91 % </a:t>
            </a:r>
            <a:r>
              <a:rPr lang="en-US" dirty="0" err="1">
                <a:latin typeface="Arial" panose="020B0604020202020204"/>
                <a:ea typeface="Arial" panose="020B0604020202020204"/>
                <a:cs typeface="Arial" panose="020B0604020202020204"/>
                <a:sym typeface="+mn-ea"/>
              </a:rPr>
              <a:t>supranta</a:t>
            </a:r>
            <a:r>
              <a:rPr lang="en-US" dirty="0">
                <a:latin typeface="Arial" panose="020B0604020202020204"/>
                <a:ea typeface="Arial" panose="020B0604020202020204"/>
                <a:cs typeface="Arial" panose="020B0604020202020204"/>
                <a:sym typeface="+mn-ea"/>
              </a:rPr>
              <a:t> </a:t>
            </a:r>
            <a:r>
              <a:rPr lang="lt-LT" alt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skirtumą</a:t>
            </a:r>
            <a:r>
              <a:rPr lang="en-US" dirty="0">
                <a:latin typeface="Arial" panose="020B0604020202020204"/>
                <a:ea typeface="Arial" panose="020B0604020202020204"/>
                <a:cs typeface="Arial" panose="020B0604020202020204"/>
                <a:sym typeface="+mn-ea"/>
              </a:rPr>
              <a:t> tarp </a:t>
            </a:r>
            <a:r>
              <a:rPr lang="en-US" dirty="0" err="1">
                <a:latin typeface="Arial" panose="020B0604020202020204"/>
                <a:ea typeface="Arial" panose="020B0604020202020204"/>
                <a:cs typeface="Arial" panose="020B0604020202020204"/>
                <a:sym typeface="+mn-ea"/>
              </a:rPr>
              <a:t>kyšio</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ir</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dovanos</a:t>
            </a:r>
            <a:r>
              <a:rPr lang="en-US" dirty="0">
                <a:latin typeface="Arial" panose="020B0604020202020204"/>
                <a:ea typeface="Arial" panose="020B0604020202020204"/>
                <a:cs typeface="Arial" panose="020B0604020202020204"/>
                <a:sym typeface="+mn-ea"/>
              </a:rPr>
              <a:t>.</a:t>
            </a:r>
            <a:endParaRPr lang="en-US" b="0" i="0" u="none" strike="noStrike" cap="none" spc="0" dirty="0">
              <a:solidFill>
                <a:schemeClr val="tx1"/>
              </a:solidFill>
              <a:latin typeface="Arial" panose="020B0604020202020204"/>
              <a:cs typeface="Arial" panose="020B0604020202020204"/>
            </a:endParaRPr>
          </a:p>
          <a:p>
            <a:pPr>
              <a:defRPr/>
            </a:pPr>
            <a:r>
              <a:rPr lang="en-US" dirty="0">
                <a:latin typeface="Arial" panose="020B0604020202020204"/>
                <a:ea typeface="Arial" panose="020B0604020202020204"/>
                <a:cs typeface="Arial" panose="020B0604020202020204"/>
                <a:sym typeface="+mn-ea"/>
              </a:rPr>
              <a:t>82 % </a:t>
            </a:r>
            <a:r>
              <a:rPr lang="en-US" dirty="0" err="1">
                <a:latin typeface="Arial" panose="020B0604020202020204"/>
                <a:ea typeface="Arial" panose="020B0604020202020204"/>
                <a:cs typeface="Arial" panose="020B0604020202020204"/>
                <a:sym typeface="+mn-ea"/>
              </a:rPr>
              <a:t>žinotų</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kaip</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elgtis</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jei</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pacientas</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siūlytų</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dovaną</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ar</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pinigus</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pagal</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galiojančią</a:t>
            </a:r>
            <a:r>
              <a:rPr lang="en-US" dirty="0">
                <a:latin typeface="Arial" panose="020B0604020202020204"/>
                <a:ea typeface="Arial" panose="020B0604020202020204"/>
                <a:cs typeface="Arial" panose="020B0604020202020204"/>
                <a:sym typeface="+mn-ea"/>
              </a:rPr>
              <a:t> </a:t>
            </a:r>
            <a:r>
              <a:rPr lang="en-US" dirty="0" err="1">
                <a:latin typeface="Arial" panose="020B0604020202020204"/>
                <a:ea typeface="Arial" panose="020B0604020202020204"/>
                <a:cs typeface="Arial" panose="020B0604020202020204"/>
                <a:sym typeface="+mn-ea"/>
              </a:rPr>
              <a:t>tvarką</a:t>
            </a:r>
            <a:r>
              <a:rPr lang="en-US" dirty="0">
                <a:latin typeface="Arial" panose="020B0604020202020204"/>
                <a:ea typeface="Arial" panose="020B0604020202020204"/>
                <a:cs typeface="Arial" panose="020B0604020202020204"/>
                <a:sym typeface="+mn-ea"/>
              </a:rPr>
              <a:t>.</a:t>
            </a:r>
            <a:endParaRPr dirty="0"/>
          </a:p>
          <a:p>
            <a:pPr marL="0" indent="0">
              <a:buFont typeface="Arial" panose="020B0604020202020204"/>
              <a:buNone/>
              <a:defRPr/>
            </a:pPr>
            <a:endParaRPr lang="en-US" sz="3200" b="0" i="0" u="none" strike="noStrike" cap="none" spc="0" dirty="0">
              <a:solidFill>
                <a:schemeClr val="tx1"/>
              </a:solidFill>
              <a:latin typeface="Arial" panose="020B0604020202020204"/>
              <a:ea typeface="Arial" panose="020B0604020202020204"/>
              <a:cs typeface="Arial" panose="020B0604020202020204"/>
            </a:endParaRPr>
          </a:p>
          <a:p>
            <a:pPr marL="0" indent="0">
              <a:buFont typeface="Arial" panose="020B0604020202020204"/>
              <a:buNone/>
              <a:defRPr/>
            </a:pPr>
            <a:endParaRPr dirty="0"/>
          </a:p>
        </p:txBody>
      </p:sp>
      <p:pic>
        <p:nvPicPr>
          <p:cNvPr id="433482519" name="Paveikslėlis 433482518"/>
          <p:cNvPicPr>
            <a:picLocks noChangeAspect="1"/>
          </p:cNvPicPr>
          <p:nvPr/>
        </p:nvPicPr>
        <p:blipFill>
          <a:blip r:embed="rId3"/>
          <a:stretch>
            <a:fillRect/>
          </a:stretch>
        </p:blipFill>
        <p:spPr bwMode="auto">
          <a:xfrm>
            <a:off x="10880478" y="265113"/>
            <a:ext cx="819148" cy="58102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en-US">
                <a:sym typeface="+mn-ea"/>
              </a:rPr>
              <a:t>Reagavimo ir kontrolės mechanizmai</a:t>
            </a:r>
            <a:endParaRPr lang="en-US"/>
          </a:p>
        </p:txBody>
      </p:sp>
      <p:sp>
        <p:nvSpPr>
          <p:cNvPr id="3" name="Content Placeholder 2"/>
          <p:cNvSpPr>
            <a:spLocks noGrp="1"/>
          </p:cNvSpPr>
          <p:nvPr>
            <p:ph idx="1"/>
          </p:nvPr>
        </p:nvSpPr>
        <p:spPr/>
        <p:txBody>
          <a:bodyPr/>
          <a:lstStyle/>
          <a:p>
            <a:r>
              <a:rPr lang="en-US" altLang="en-US"/>
              <a:t>Skund</a:t>
            </a:r>
            <a:r>
              <a:rPr lang="" altLang="en-US"/>
              <a:t>ų</a:t>
            </a:r>
            <a:r>
              <a:rPr lang="en-US" altLang="en-US"/>
              <a:t> nagrin</a:t>
            </a:r>
            <a:r>
              <a:rPr lang="" altLang="en-US"/>
              <a:t>ė</a:t>
            </a:r>
            <a:r>
              <a:rPr lang="en-US" altLang="en-US"/>
              <a:t>jimo sistema veikia</a:t>
            </a:r>
          </a:p>
          <a:p>
            <a:r>
              <a:rPr lang="en-US" altLang="en-US"/>
              <a:t>Prane</a:t>
            </a:r>
            <a:r>
              <a:rPr lang="" altLang="en-US"/>
              <a:t>š</a:t>
            </a:r>
            <a:r>
              <a:rPr lang="en-US" altLang="en-US"/>
              <a:t>im</a:t>
            </a:r>
            <a:r>
              <a:rPr lang="" altLang="en-US"/>
              <a:t>ų</a:t>
            </a:r>
            <a:r>
              <a:rPr lang="en-US" altLang="en-US"/>
              <a:t> apie korupcij</a:t>
            </a:r>
            <a:r>
              <a:rPr lang="" altLang="en-US"/>
              <a:t>ą</a:t>
            </a:r>
            <a:r>
              <a:rPr lang="en-US" altLang="en-US"/>
              <a:t> mechanizmas </a:t>
            </a:r>
            <a:r>
              <a:rPr lang="" altLang="en-US"/>
              <a:t>į</a:t>
            </a:r>
            <a:r>
              <a:rPr lang="en-US" altLang="en-US"/>
              <a:t>diegtas</a:t>
            </a:r>
          </a:p>
          <a:p>
            <a:r>
              <a:rPr lang="en-US" altLang="en-US"/>
              <a:t>Nustatyta pareiga informuoti STT</a:t>
            </a:r>
          </a:p>
          <a:p>
            <a:r>
              <a:rPr lang="en-US" altLang="en-US"/>
              <a:t>Sukurtas incident</a:t>
            </a:r>
            <a:r>
              <a:rPr lang="" altLang="en-US"/>
              <a:t>ų</a:t>
            </a:r>
            <a:r>
              <a:rPr lang="en-US" altLang="en-US"/>
              <a:t> valdymo algoritmas darbuotojams</a:t>
            </a:r>
          </a:p>
          <a:p>
            <a:endParaRPr lang="en-US" altLang="en-US"/>
          </a:p>
          <a:p>
            <a:pPr marL="0" indent="0">
              <a:buNone/>
            </a:pPr>
            <a:r>
              <a:rPr lang="lt-LT" altLang="en-US"/>
              <a:t>- </a:t>
            </a:r>
            <a:r>
              <a:rPr lang="en-US" altLang="en-US"/>
              <a:t>Skund</a:t>
            </a:r>
            <a:r>
              <a:rPr lang="" altLang="en-US"/>
              <a:t>ų</a:t>
            </a:r>
            <a:r>
              <a:rPr lang="en-US" altLang="en-US"/>
              <a:t> negauta</a:t>
            </a:r>
          </a:p>
          <a:p>
            <a:pPr marL="0" indent="0">
              <a:buNone/>
            </a:pPr>
            <a:r>
              <a:rPr lang="lt-LT" altLang="en-US"/>
              <a:t>- </a:t>
            </a:r>
            <a:r>
              <a:rPr lang="en-US" altLang="en-US"/>
              <a:t>Korupcini</a:t>
            </a:r>
            <a:r>
              <a:rPr lang="" altLang="en-US"/>
              <a:t>ų</a:t>
            </a:r>
            <a:r>
              <a:rPr lang="en-US" altLang="en-US"/>
              <a:t> veik</a:t>
            </a:r>
            <a:r>
              <a:rPr lang="" altLang="en-US"/>
              <a:t>ų</a:t>
            </a:r>
            <a:r>
              <a:rPr lang="en-US" altLang="en-US"/>
              <a:t> nenustatyta</a:t>
            </a:r>
          </a:p>
        </p:txBody>
      </p:sp>
      <p:pic>
        <p:nvPicPr>
          <p:cNvPr id="433482519" name="Paveikslėlis 433482518"/>
          <p:cNvPicPr>
            <a:picLocks noChangeAspect="1"/>
          </p:cNvPicPr>
          <p:nvPr/>
        </p:nvPicPr>
        <p:blipFill>
          <a:blip r:embed="rId2"/>
          <a:stretch>
            <a:fillRect/>
          </a:stretch>
        </p:blipFill>
        <p:spPr bwMode="auto">
          <a:xfrm>
            <a:off x="10880478" y="265113"/>
            <a:ext cx="819148" cy="58102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70383281" name="Title 1"/>
          <p:cNvSpPr>
            <a:spLocks noGrp="1"/>
          </p:cNvSpPr>
          <p:nvPr>
            <p:ph type="title"/>
          </p:nvPr>
        </p:nvSpPr>
        <p:spPr bwMode="auto"/>
        <p:txBody>
          <a:bodyPr/>
          <a:lstStyle/>
          <a:p>
            <a:pPr algn="ctr">
              <a:defRPr/>
            </a:pPr>
            <a:r>
              <a:rPr sz="4400">
                <a:latin typeface="Arial Black" panose="020B0A04020102020204"/>
                <a:ea typeface="Arial Black" panose="020B0A04020102020204"/>
                <a:cs typeface="Arial Black" panose="020B0A04020102020204"/>
              </a:rPr>
              <a:t>Vaizdo stebėjimo kameros</a:t>
            </a:r>
            <a:endParaRPr sz="4400">
              <a:latin typeface="Arial Black" panose="020B0A04020102020204"/>
              <a:cs typeface="Arial Black" panose="020B0A04020102020204"/>
            </a:endParaRPr>
          </a:p>
        </p:txBody>
      </p:sp>
      <p:sp>
        <p:nvSpPr>
          <p:cNvPr id="1220919965" name="Content Placeholder 2"/>
          <p:cNvSpPr>
            <a:spLocks noGrp="1"/>
          </p:cNvSpPr>
          <p:nvPr>
            <p:ph idx="1"/>
          </p:nvPr>
        </p:nvSpPr>
        <p:spPr bwMode="auto">
          <a:xfrm>
            <a:off x="1583497" y="1868854"/>
            <a:ext cx="9998901" cy="4525961"/>
          </a:xfrm>
        </p:spPr>
        <p:txBody>
          <a:bodyPr/>
          <a:lstStyle/>
          <a:p>
            <a:pPr>
              <a:defRPr/>
            </a:pPr>
            <a:r>
              <a:t>Kaip vieną iš korupcijos prevencijos priemonių įstaiga naudoja vaizdo stebėjimo kameras.</a:t>
            </a:r>
          </a:p>
        </p:txBody>
      </p:sp>
      <p:pic>
        <p:nvPicPr>
          <p:cNvPr id="165164391" name="Paveikslėlis 165164390"/>
          <p:cNvPicPr>
            <a:picLocks noChangeAspect="1"/>
          </p:cNvPicPr>
          <p:nvPr/>
        </p:nvPicPr>
        <p:blipFill>
          <a:blip r:embed="rId3"/>
          <a:stretch>
            <a:fillRect/>
          </a:stretch>
        </p:blipFill>
        <p:spPr bwMode="auto">
          <a:xfrm>
            <a:off x="10880478" y="265113"/>
            <a:ext cx="819148" cy="58102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ltLang="en-US">
                <a:sym typeface="+mn-ea"/>
              </a:rPr>
              <a:t>Rizikų valdymas</a:t>
            </a:r>
            <a:endParaRPr lang="en-US"/>
          </a:p>
        </p:txBody>
      </p:sp>
      <p:sp>
        <p:nvSpPr>
          <p:cNvPr id="3" name="Content Placeholder 2"/>
          <p:cNvSpPr>
            <a:spLocks noGrp="1"/>
          </p:cNvSpPr>
          <p:nvPr>
            <p:ph idx="1"/>
          </p:nvPr>
        </p:nvSpPr>
        <p:spPr/>
        <p:txBody>
          <a:bodyPr/>
          <a:lstStyle/>
          <a:p>
            <a:pPr marL="0" indent="0">
              <a:buNone/>
            </a:pPr>
            <a:r>
              <a:rPr lang="en-US" altLang="en-US"/>
              <a:t>Korupcijos rizikos vertinimas:</a:t>
            </a:r>
          </a:p>
          <a:p>
            <a:r>
              <a:rPr lang="en-US" altLang="en-US"/>
              <a:t>Poreikio atlikti nebuvo, nes nenustatyta pa</a:t>
            </a:r>
            <a:r>
              <a:rPr lang="" altLang="en-US"/>
              <a:t>ž</a:t>
            </a:r>
            <a:r>
              <a:rPr lang="en-US" altLang="en-US"/>
              <a:t>eidim</a:t>
            </a:r>
            <a:r>
              <a:rPr lang="" altLang="en-US"/>
              <a:t>ų</a:t>
            </a:r>
          </a:p>
          <a:p>
            <a:r>
              <a:rPr lang="en-US" altLang="en-US"/>
              <a:t>Nuolatin</a:t>
            </a:r>
            <a:r>
              <a:rPr lang="" altLang="en-US"/>
              <a:t>ė</a:t>
            </a:r>
            <a:r>
              <a:rPr lang="en-US" altLang="en-US"/>
              <a:t> steb</a:t>
            </a:r>
            <a:r>
              <a:rPr lang="" altLang="en-US"/>
              <a:t>ė</a:t>
            </a:r>
            <a:r>
              <a:rPr lang="en-US" altLang="en-US"/>
              <a:t>sena vykdoma</a:t>
            </a:r>
          </a:p>
        </p:txBody>
      </p:sp>
      <p:pic>
        <p:nvPicPr>
          <p:cNvPr id="433482519" name="Paveikslėlis 433482518"/>
          <p:cNvPicPr>
            <a:picLocks noChangeAspect="1"/>
          </p:cNvPicPr>
          <p:nvPr/>
        </p:nvPicPr>
        <p:blipFill>
          <a:blip r:embed="rId2"/>
          <a:stretch>
            <a:fillRect/>
          </a:stretch>
        </p:blipFill>
        <p:spPr bwMode="auto">
          <a:xfrm>
            <a:off x="10880478" y="265113"/>
            <a:ext cx="819148" cy="58102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en-US">
                <a:sym typeface="+mn-ea"/>
              </a:rPr>
              <a:t>Viešųjų pirkimų ir paslaugų skaidrumas</a:t>
            </a:r>
            <a:endParaRPr lang="en-US"/>
          </a:p>
        </p:txBody>
      </p:sp>
      <p:sp>
        <p:nvSpPr>
          <p:cNvPr id="3" name="Content Placeholder 2"/>
          <p:cNvSpPr>
            <a:spLocks noGrp="1"/>
          </p:cNvSpPr>
          <p:nvPr>
            <p:ph idx="1"/>
          </p:nvPr>
        </p:nvSpPr>
        <p:spPr/>
        <p:txBody>
          <a:bodyPr/>
          <a:lstStyle/>
          <a:p>
            <a:r>
              <a:rPr lang="en-US" altLang="en-US"/>
              <a:t>Didinamas pirkim</a:t>
            </a:r>
            <a:r>
              <a:rPr lang="" altLang="en-US"/>
              <a:t>ų</a:t>
            </a:r>
            <a:r>
              <a:rPr lang="en-US" altLang="en-US"/>
              <a:t> per CPO skai</a:t>
            </a:r>
            <a:r>
              <a:rPr lang="" altLang="en-US"/>
              <a:t>č</a:t>
            </a:r>
            <a:r>
              <a:rPr lang="en-US" altLang="en-US"/>
              <a:t>ius (45 pirkimai per 2025m.)</a:t>
            </a:r>
          </a:p>
          <a:p>
            <a:pPr marL="0" indent="0">
              <a:buNone/>
            </a:pPr>
            <a:endParaRPr lang="en-US" altLang="en-US"/>
          </a:p>
          <a:p>
            <a:pPr marL="0" indent="0">
              <a:buNone/>
            </a:pPr>
            <a:r>
              <a:rPr lang="en-US" altLang="en-US"/>
              <a:t>Vie</a:t>
            </a:r>
            <a:r>
              <a:rPr lang="" altLang="en-US"/>
              <a:t>š</a:t>
            </a:r>
            <a:r>
              <a:rPr lang="en-US" altLang="en-US"/>
              <a:t>inama informacija apie:</a:t>
            </a:r>
          </a:p>
          <a:p>
            <a:r>
              <a:rPr lang="en-US" altLang="en-US"/>
              <a:t>nemokamas paslaugas (PSDF)</a:t>
            </a:r>
          </a:p>
          <a:p>
            <a:r>
              <a:rPr lang="en-US" altLang="en-US"/>
              <a:t>mokamas paslaugas</a:t>
            </a:r>
          </a:p>
          <a:p>
            <a:r>
              <a:rPr lang="en-US" altLang="en-US"/>
              <a:t>Atnaujinta informacija apie </a:t>
            </a:r>
            <a:r>
              <a:rPr lang="" altLang="en-US"/>
              <a:t>į</a:t>
            </a:r>
            <a:r>
              <a:rPr lang="en-US" altLang="en-US"/>
              <a:t>kainius</a:t>
            </a:r>
          </a:p>
        </p:txBody>
      </p:sp>
      <p:pic>
        <p:nvPicPr>
          <p:cNvPr id="433482519" name="Paveikslėlis 433482518"/>
          <p:cNvPicPr>
            <a:picLocks noChangeAspect="1"/>
          </p:cNvPicPr>
          <p:nvPr/>
        </p:nvPicPr>
        <p:blipFill>
          <a:blip r:embed="rId2"/>
          <a:stretch>
            <a:fillRect/>
          </a:stretch>
        </p:blipFill>
        <p:spPr bwMode="auto">
          <a:xfrm>
            <a:off x="10880478" y="265113"/>
            <a:ext cx="819148" cy="58102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a:sym typeface="+mn-ea"/>
              </a:rPr>
              <a:t>Interesų konfliktų prevencija</a:t>
            </a:r>
            <a:endParaRPr lang="en-US"/>
          </a:p>
        </p:txBody>
      </p:sp>
      <p:sp>
        <p:nvSpPr>
          <p:cNvPr id="3" name="Content Placeholder 2"/>
          <p:cNvSpPr>
            <a:spLocks noGrp="1"/>
          </p:cNvSpPr>
          <p:nvPr>
            <p:ph idx="1"/>
          </p:nvPr>
        </p:nvSpPr>
        <p:spPr/>
        <p:txBody>
          <a:bodyPr/>
          <a:lstStyle/>
          <a:p>
            <a:r>
              <a:rPr lang="en-US" altLang="en-US"/>
              <a:t>Vykdoma </a:t>
            </a:r>
            <a:r>
              <a:rPr lang="lt-LT" altLang="en-US"/>
              <a:t>asmenų turinčių deklaruoti privačius </a:t>
            </a:r>
            <a:r>
              <a:rPr lang="en-US" altLang="en-US"/>
              <a:t>interes</a:t>
            </a:r>
            <a:r>
              <a:rPr lang="lt-LT" altLang="en-US"/>
              <a:t>us</a:t>
            </a:r>
            <a:r>
              <a:rPr lang="en-US" altLang="en-US"/>
              <a:t> deklaravimo kontrol</a:t>
            </a:r>
            <a:r>
              <a:rPr lang="" altLang="en-US"/>
              <a:t>ė</a:t>
            </a:r>
          </a:p>
          <a:p>
            <a:r>
              <a:rPr lang="en-US" altLang="en-US"/>
              <a:t>235 darbuotojai deklaravo priva</a:t>
            </a:r>
            <a:r>
              <a:rPr lang="" altLang="en-US"/>
              <a:t>č</a:t>
            </a:r>
            <a:r>
              <a:rPr lang="en-US" altLang="en-US"/>
              <a:t>ius interesus</a:t>
            </a:r>
          </a:p>
        </p:txBody>
      </p:sp>
      <p:pic>
        <p:nvPicPr>
          <p:cNvPr id="433482519" name="Paveikslėlis 433482518"/>
          <p:cNvPicPr>
            <a:picLocks noChangeAspect="1"/>
          </p:cNvPicPr>
          <p:nvPr/>
        </p:nvPicPr>
        <p:blipFill>
          <a:blip r:embed="rId2"/>
          <a:stretch>
            <a:fillRect/>
          </a:stretch>
        </p:blipFill>
        <p:spPr bwMode="auto">
          <a:xfrm>
            <a:off x="10880478" y="265113"/>
            <a:ext cx="819148" cy="58102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a:sym typeface="+mn-ea"/>
              </a:rPr>
              <a:t>Vidaus kontrolė ir koordinavimas</a:t>
            </a:r>
            <a:endParaRPr lang="en-US"/>
          </a:p>
        </p:txBody>
      </p:sp>
      <p:sp>
        <p:nvSpPr>
          <p:cNvPr id="3" name="Content Placeholder 2"/>
          <p:cNvSpPr>
            <a:spLocks noGrp="1"/>
          </p:cNvSpPr>
          <p:nvPr>
            <p:ph idx="1"/>
          </p:nvPr>
        </p:nvSpPr>
        <p:spPr/>
        <p:txBody>
          <a:bodyPr/>
          <a:lstStyle/>
          <a:p>
            <a:r>
              <a:rPr lang="en-US" altLang="en-US"/>
              <a:t>Nuolat kontroliuojamas plano </a:t>
            </a:r>
            <a:r>
              <a:rPr lang="" altLang="en-US"/>
              <a:t>į</a:t>
            </a:r>
            <a:r>
              <a:rPr lang="en-US" altLang="en-US"/>
              <a:t>gyvendinimas</a:t>
            </a:r>
            <a:r>
              <a:rPr lang="lt-LT" altLang="en-US"/>
              <a:t>, k</a:t>
            </a:r>
            <a:r>
              <a:rPr lang="en-US">
                <a:latin typeface="Arial" panose="020B0604020202020204"/>
                <a:ea typeface="Arial" panose="020B0604020202020204"/>
                <a:cs typeface="Arial" panose="020B0604020202020204"/>
                <a:sym typeface="+mn-ea"/>
              </a:rPr>
              <a:t>iekvienų metų IV ketv. skelbiamos ataskaitos.</a:t>
            </a:r>
            <a:endParaRPr lang="en-US" altLang="en-US"/>
          </a:p>
          <a:p>
            <a:r>
              <a:rPr lang="en-US" altLang="en-US"/>
              <a:t>Teikiami pasiūlymai vadovybei</a:t>
            </a:r>
          </a:p>
          <a:p>
            <a:pPr marL="0" indent="0">
              <a:buNone/>
            </a:pPr>
            <a:r>
              <a:rPr lang="en-US" altLang="en-US"/>
              <a:t>Atnaujinta:</a:t>
            </a:r>
          </a:p>
          <a:p>
            <a:r>
              <a:rPr lang="en-US" altLang="en-US"/>
              <a:t>informacija pacientams</a:t>
            </a:r>
          </a:p>
          <a:p>
            <a:r>
              <a:rPr lang="en-US" altLang="en-US"/>
              <a:t>„dovan</a:t>
            </a:r>
            <a:r>
              <a:rPr lang="" altLang="en-US"/>
              <a:t>ų</a:t>
            </a:r>
            <a:r>
              <a:rPr lang="en-US" altLang="en-US"/>
              <a:t> nepriimame“ komunikacija</a:t>
            </a:r>
          </a:p>
        </p:txBody>
      </p:sp>
      <p:pic>
        <p:nvPicPr>
          <p:cNvPr id="433482519" name="Paveikslėlis 433482518"/>
          <p:cNvPicPr>
            <a:picLocks noChangeAspect="1"/>
          </p:cNvPicPr>
          <p:nvPr/>
        </p:nvPicPr>
        <p:blipFill>
          <a:blip r:embed="rId2"/>
          <a:stretch>
            <a:fillRect/>
          </a:stretch>
        </p:blipFill>
        <p:spPr bwMode="auto">
          <a:xfrm>
            <a:off x="10880478" y="265113"/>
            <a:ext cx="819148" cy="58102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1038820038" name="Title 1"/>
          <p:cNvSpPr>
            <a:spLocks noGrp="1"/>
          </p:cNvSpPr>
          <p:nvPr>
            <p:ph type="title"/>
          </p:nvPr>
        </p:nvSpPr>
        <p:spPr bwMode="auto">
          <a:xfrm>
            <a:off x="1583497" y="323484"/>
            <a:ext cx="9998901" cy="1143000"/>
          </a:xfrm>
        </p:spPr>
        <p:txBody>
          <a:bodyPr vertOverflow="overflow" horzOverflow="overflow" vert="horz" wrap="square" lIns="91440" tIns="45720" rIns="91440" bIns="45720" numCol="1" spcCol="0" rtlCol="0" fromWordArt="0" anchor="ctr" anchorCtr="0" forceAA="0" compatLnSpc="0">
            <a:normAutofit/>
          </a:bodyPr>
          <a:lstStyle/>
          <a:p>
            <a:pPr algn="ctr">
              <a:defRPr/>
            </a:pPr>
            <a:r>
              <a:rPr sz="2800" b="1" i="0" u="none">
                <a:solidFill>
                  <a:srgbClr val="000000"/>
                </a:solidFill>
                <a:latin typeface="Arial" panose="020B0604020202020204"/>
                <a:ea typeface="Arial" panose="020B0604020202020204"/>
                <a:cs typeface="Arial" panose="020B0604020202020204"/>
              </a:rPr>
              <a:t>PAGRINDINĖS </a:t>
            </a:r>
            <a:r>
              <a:rPr lang="lt-LT" sz="2800" b="1" i="0" u="none">
                <a:solidFill>
                  <a:srgbClr val="000000"/>
                </a:solidFill>
                <a:latin typeface="Arial" panose="020B0604020202020204"/>
                <a:ea typeface="Arial" panose="020B0604020202020204"/>
                <a:cs typeface="Arial" panose="020B0604020202020204"/>
              </a:rPr>
              <a:t>GALIMOS </a:t>
            </a:r>
            <a:r>
              <a:rPr sz="2800" b="1" i="0" u="none">
                <a:solidFill>
                  <a:srgbClr val="000000"/>
                </a:solidFill>
                <a:latin typeface="Arial" panose="020B0604020202020204"/>
                <a:ea typeface="Arial" panose="020B0604020202020204"/>
                <a:cs typeface="Arial" panose="020B0604020202020204"/>
              </a:rPr>
              <a:t>KORUPCIJOS PRIEŽASTYS </a:t>
            </a:r>
            <a:endParaRPr sz="2800">
              <a:latin typeface="Arial" panose="020B0604020202020204"/>
              <a:cs typeface="Arial" panose="020B0604020202020204"/>
            </a:endParaRPr>
          </a:p>
        </p:txBody>
      </p:sp>
      <p:sp>
        <p:nvSpPr>
          <p:cNvPr id="586703824" name="Content Placeholder 2"/>
          <p:cNvSpPr>
            <a:spLocks noGrp="1"/>
          </p:cNvSpPr>
          <p:nvPr>
            <p:ph idx="1"/>
          </p:nvPr>
        </p:nvSpPr>
        <p:spPr bwMode="auto"/>
        <p:txBody>
          <a:bodyPr/>
          <a:lstStyle/>
          <a:p>
            <a:pPr algn="just">
              <a:lnSpc>
                <a:spcPct val="150000"/>
              </a:lnSpc>
              <a:defRPr/>
            </a:pPr>
            <a:endParaRPr sz="3600">
              <a:latin typeface="Arial" panose="020B0604020202020204"/>
              <a:cs typeface="Arial" panose="020B0604020202020204"/>
            </a:endParaRPr>
          </a:p>
          <a:p>
            <a:pPr algn="just">
              <a:lnSpc>
                <a:spcPct val="150000"/>
              </a:lnSpc>
              <a:defRPr/>
            </a:pPr>
            <a:r>
              <a:rPr sz="2800" b="0" i="0" u="none">
                <a:solidFill>
                  <a:srgbClr val="000000"/>
                </a:solidFill>
                <a:latin typeface="Arial" panose="020B0604020202020204"/>
                <a:ea typeface="Arial" panose="020B0604020202020204"/>
                <a:cs typeface="Arial" panose="020B0604020202020204"/>
              </a:rPr>
              <a:t>Socialinės: mažas darbo užmokestis</a:t>
            </a:r>
            <a:endParaRPr sz="2800">
              <a:latin typeface="Arial" panose="020B0604020202020204"/>
              <a:cs typeface="Arial" panose="020B0604020202020204"/>
            </a:endParaRPr>
          </a:p>
          <a:p>
            <a:pPr algn="just">
              <a:lnSpc>
                <a:spcPct val="150000"/>
              </a:lnSpc>
              <a:defRPr/>
            </a:pPr>
            <a:r>
              <a:rPr sz="2800" b="0" i="0" u="none">
                <a:solidFill>
                  <a:srgbClr val="000000"/>
                </a:solidFill>
                <a:latin typeface="Arial" panose="020B0604020202020204"/>
                <a:ea typeface="Arial" panose="020B0604020202020204"/>
                <a:cs typeface="Arial" panose="020B0604020202020204"/>
              </a:rPr>
              <a:t>Teisinės: dviprasmiški teisės aktai</a:t>
            </a:r>
            <a:endParaRPr sz="2800">
              <a:latin typeface="Arial" panose="020B0604020202020204"/>
              <a:cs typeface="Arial" panose="020B0604020202020204"/>
            </a:endParaRPr>
          </a:p>
          <a:p>
            <a:pPr algn="just">
              <a:lnSpc>
                <a:spcPct val="150000"/>
              </a:lnSpc>
              <a:defRPr/>
            </a:pPr>
            <a:r>
              <a:rPr sz="2800" b="0" i="0" u="none">
                <a:solidFill>
                  <a:srgbClr val="000000"/>
                </a:solidFill>
                <a:latin typeface="Arial" panose="020B0604020202020204"/>
                <a:ea typeface="Arial" panose="020B0604020202020204"/>
                <a:cs typeface="Arial" panose="020B0604020202020204"/>
              </a:rPr>
              <a:t>Pilietiškumo trūkumas visuomenėje</a:t>
            </a:r>
            <a:endParaRPr sz="3600">
              <a:latin typeface="Arial" panose="020B0604020202020204"/>
              <a:cs typeface="Arial" panose="020B0604020202020204"/>
            </a:endParaRPr>
          </a:p>
        </p:txBody>
      </p:sp>
      <p:pic>
        <p:nvPicPr>
          <p:cNvPr id="1810986815" name="Paveikslėlis 1810986814"/>
          <p:cNvPicPr>
            <a:picLocks noChangeAspect="1"/>
          </p:cNvPicPr>
          <p:nvPr/>
        </p:nvPicPr>
        <p:blipFill>
          <a:blip r:embed="rId3"/>
          <a:stretch>
            <a:fillRect/>
          </a:stretch>
        </p:blipFill>
        <p:spPr bwMode="auto">
          <a:xfrm>
            <a:off x="11039230" y="207595"/>
            <a:ext cx="819149" cy="581024"/>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ltLang="en-US">
                <a:sym typeface="+mn-ea"/>
              </a:rPr>
              <a:t>Išvados</a:t>
            </a:r>
            <a:endParaRPr lang="en-US"/>
          </a:p>
        </p:txBody>
      </p:sp>
      <p:sp>
        <p:nvSpPr>
          <p:cNvPr id="3" name="Content Placeholder 2"/>
          <p:cNvSpPr>
            <a:spLocks noGrp="1"/>
          </p:cNvSpPr>
          <p:nvPr>
            <p:ph idx="1"/>
          </p:nvPr>
        </p:nvSpPr>
        <p:spPr/>
        <p:txBody>
          <a:bodyPr/>
          <a:lstStyle/>
          <a:p>
            <a:r>
              <a:rPr lang="en-US" altLang="en-US"/>
              <a:t>Visos priemon</a:t>
            </a:r>
            <a:r>
              <a:rPr lang="" altLang="en-US"/>
              <a:t>ė</a:t>
            </a:r>
            <a:r>
              <a:rPr lang="en-US" altLang="en-US"/>
              <a:t>s </a:t>
            </a:r>
            <a:r>
              <a:rPr lang="" altLang="en-US"/>
              <a:t>į</a:t>
            </a:r>
            <a:r>
              <a:rPr lang="en-US" altLang="en-US"/>
              <a:t>gyvendintos</a:t>
            </a:r>
          </a:p>
          <a:p>
            <a:r>
              <a:rPr lang="en-US" altLang="en-US"/>
              <a:t>Korupcijos atvej</a:t>
            </a:r>
            <a:r>
              <a:rPr lang="" altLang="en-US"/>
              <a:t>ų</a:t>
            </a:r>
            <a:r>
              <a:rPr lang="en-US" altLang="en-US"/>
              <a:t> nenustatyta</a:t>
            </a:r>
          </a:p>
          <a:p>
            <a:r>
              <a:rPr lang="en-US" altLang="en-US"/>
              <a:t>Veikia prevencijos, kontrol</a:t>
            </a:r>
            <a:r>
              <a:rPr lang="" altLang="en-US"/>
              <a:t>ė</a:t>
            </a:r>
            <a:r>
              <a:rPr lang="en-US" altLang="en-US"/>
              <a:t>s ir informavimo sistema</a:t>
            </a:r>
          </a:p>
          <a:p>
            <a:r>
              <a:rPr lang="en-US" altLang="en-US"/>
              <a:t>U</a:t>
            </a:r>
            <a:r>
              <a:rPr lang="" altLang="en-US"/>
              <a:t>ž</a:t>
            </a:r>
            <a:r>
              <a:rPr lang="en-US" altLang="en-US"/>
              <a:t>tikrinamas teis</a:t>
            </a:r>
            <a:r>
              <a:rPr lang="" altLang="en-US"/>
              <a:t>ė</a:t>
            </a:r>
            <a:r>
              <a:rPr lang="en-US" altLang="en-US"/>
              <a:t>s akt</a:t>
            </a:r>
            <a:r>
              <a:rPr lang="" altLang="en-US"/>
              <a:t>ų</a:t>
            </a:r>
            <a:r>
              <a:rPr lang="en-US" altLang="en-US"/>
              <a:t> laikymasis</a:t>
            </a:r>
          </a:p>
          <a:p>
            <a:r>
              <a:rPr lang="lt-LT"/>
              <a:t>U</a:t>
            </a:r>
            <a:r>
              <a:rPr lang="" altLang="en-US"/>
              <a:t>ž</a:t>
            </a:r>
            <a:r>
              <a:rPr lang="en-US" altLang="en-US"/>
              <a:t>tikrin</a:t>
            </a:r>
            <a:r>
              <a:rPr lang="lt-LT" altLang="en-US"/>
              <a:t>t</a:t>
            </a:r>
            <a:r>
              <a:rPr lang="en-US" altLang="en-US"/>
              <a:t>a skaidri veikl</a:t>
            </a:r>
            <a:r>
              <a:rPr lang="lt-LT" altLang="en-US"/>
              <a:t>a</a:t>
            </a:r>
            <a:endParaRPr lang="" altLang="en-US"/>
          </a:p>
          <a:p>
            <a:r>
              <a:rPr lang="lt-LT" altLang="en-US"/>
              <a:t>N</a:t>
            </a:r>
            <a:r>
              <a:rPr lang="en-US" altLang="en-US"/>
              <a:t>uosekliai stiprina</a:t>
            </a:r>
            <a:r>
              <a:rPr lang="lt-LT" altLang="en-US"/>
              <a:t>ma</a:t>
            </a:r>
            <a:r>
              <a:rPr lang="en-US" altLang="en-US"/>
              <a:t> antikorupcin</a:t>
            </a:r>
            <a:r>
              <a:rPr lang="lt-LT" altLang="en-US"/>
              <a:t>ė</a:t>
            </a:r>
            <a:r>
              <a:rPr lang="en-US" altLang="en-US"/>
              <a:t> aplink</a:t>
            </a:r>
            <a:r>
              <a:rPr lang="lt-LT" altLang="en-US"/>
              <a:t>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1591839065" name="Title 1"/>
          <p:cNvSpPr>
            <a:spLocks noGrp="1"/>
          </p:cNvSpPr>
          <p:nvPr>
            <p:ph type="title"/>
          </p:nvPr>
        </p:nvSpPr>
        <p:spPr bwMode="auto"/>
        <p:txBody>
          <a:bodyPr/>
          <a:lstStyle/>
          <a:p>
            <a:pPr algn="ctr">
              <a:defRPr/>
            </a:pPr>
            <a:r>
              <a:rPr lang="en-US" sz="4400" b="0" i="0" u="none" strike="noStrike" cap="none" spc="0">
                <a:solidFill>
                  <a:schemeClr val="tx1"/>
                </a:solidFill>
                <a:latin typeface="Arial Black" panose="020B0A04020102020204"/>
                <a:ea typeface="Arial Black" panose="020B0A04020102020204"/>
                <a:cs typeface="Arial Black" panose="020B0A04020102020204"/>
              </a:rPr>
              <a:t>Laukiami rezultatai</a:t>
            </a:r>
            <a:endParaRPr sz="4400">
              <a:latin typeface="Arial Black" panose="020B0A04020102020204"/>
              <a:cs typeface="Arial Black" panose="020B0A04020102020204"/>
            </a:endParaRPr>
          </a:p>
        </p:txBody>
      </p:sp>
      <p:sp>
        <p:nvSpPr>
          <p:cNvPr id="98461910" name="Content Placeholder 2"/>
          <p:cNvSpPr>
            <a:spLocks noGrp="1"/>
          </p:cNvSpPr>
          <p:nvPr>
            <p:ph idx="1"/>
          </p:nvPr>
        </p:nvSpPr>
        <p:spPr bwMode="auto">
          <a:xfrm>
            <a:off x="1510229" y="1600201"/>
            <a:ext cx="9998901" cy="4525962"/>
          </a:xfrm>
        </p:spPr>
        <p:txBody>
          <a:bodyPr/>
          <a:lstStyle/>
          <a:p>
            <a:pPr>
              <a:defRPr/>
            </a:pPr>
            <a:endParaRPr sz="3200" b="0" i="0" u="none" strike="noStrike" cap="none" spc="0" dirty="0">
              <a:solidFill>
                <a:schemeClr val="tx1"/>
              </a:solidFill>
              <a:latin typeface="Arial" panose="020B0604020202020204"/>
              <a:cs typeface="Arial" panose="020B0604020202020204"/>
            </a:endParaRPr>
          </a:p>
          <a:p>
            <a:pPr>
              <a:defRPr/>
            </a:pPr>
            <a:r>
              <a:rPr lang="en-US" sz="3200" b="0" i="0" u="none" strike="noStrike" cap="none" spc="0" dirty="0" err="1">
                <a:solidFill>
                  <a:schemeClr val="tx1"/>
                </a:solidFill>
                <a:latin typeface="Arial" panose="020B0604020202020204"/>
                <a:ea typeface="Arial" panose="020B0604020202020204"/>
                <a:cs typeface="Arial" panose="020B0604020202020204"/>
              </a:rPr>
              <a:t>Sumažėjusi</a:t>
            </a:r>
            <a:r>
              <a:rPr lang="en-US" sz="3200" b="0" i="0" u="none" strike="noStrike" cap="none" spc="0" dirty="0">
                <a:solidFill>
                  <a:schemeClr val="tx1"/>
                </a:solidFill>
                <a:latin typeface="Arial" panose="020B0604020202020204"/>
                <a:ea typeface="Arial" panose="020B0604020202020204"/>
                <a:cs typeface="Arial" panose="020B0604020202020204"/>
              </a:rPr>
              <a:t> </a:t>
            </a:r>
            <a:r>
              <a:rPr lang="en-US" sz="3200" b="0" i="0" u="none" strike="noStrike" cap="none" spc="0" dirty="0" err="1">
                <a:solidFill>
                  <a:schemeClr val="tx1"/>
                </a:solidFill>
                <a:latin typeface="Arial" panose="020B0604020202020204"/>
                <a:ea typeface="Arial" panose="020B0604020202020204"/>
                <a:cs typeface="Arial" panose="020B0604020202020204"/>
              </a:rPr>
              <a:t>korupcijos</a:t>
            </a:r>
            <a:r>
              <a:rPr lang="en-US" sz="3200" b="0" i="0" u="none" strike="noStrike" cap="none" spc="0" dirty="0">
                <a:solidFill>
                  <a:schemeClr val="tx1"/>
                </a:solidFill>
                <a:latin typeface="Arial" panose="020B0604020202020204"/>
                <a:ea typeface="Arial" panose="020B0604020202020204"/>
                <a:cs typeface="Arial" panose="020B0604020202020204"/>
              </a:rPr>
              <a:t> </a:t>
            </a:r>
            <a:r>
              <a:rPr lang="en-US" sz="3200" b="0" i="0" u="none" strike="noStrike" cap="none" spc="0" dirty="0" err="1">
                <a:solidFill>
                  <a:schemeClr val="tx1"/>
                </a:solidFill>
                <a:latin typeface="Arial" panose="020B0604020202020204"/>
                <a:ea typeface="Arial" panose="020B0604020202020204"/>
                <a:cs typeface="Arial" panose="020B0604020202020204"/>
              </a:rPr>
              <a:t>rizika</a:t>
            </a:r>
            <a:r>
              <a:rPr lang="en-US" sz="3200" b="0" i="0" u="none" strike="noStrike" cap="none" spc="0" dirty="0">
                <a:solidFill>
                  <a:schemeClr val="tx1"/>
                </a:solidFill>
                <a:latin typeface="Arial" panose="020B0604020202020204"/>
                <a:ea typeface="Arial" panose="020B0604020202020204"/>
                <a:cs typeface="Arial" panose="020B0604020202020204"/>
              </a:rPr>
              <a:t>.</a:t>
            </a:r>
            <a:endParaRPr sz="3200" b="0" i="0" u="none" strike="noStrike" cap="none" spc="0" dirty="0">
              <a:solidFill>
                <a:schemeClr val="tx1"/>
              </a:solidFill>
              <a:latin typeface="Arial" panose="020B0604020202020204"/>
              <a:cs typeface="Arial" panose="020B0604020202020204"/>
            </a:endParaRPr>
          </a:p>
          <a:p>
            <a:pPr>
              <a:defRPr/>
            </a:pPr>
            <a:endParaRPr sz="3200" b="0" i="0" u="none" strike="noStrike" cap="none" spc="0" dirty="0">
              <a:solidFill>
                <a:schemeClr val="tx1"/>
              </a:solidFill>
              <a:latin typeface="Arial" panose="020B0604020202020204"/>
              <a:cs typeface="Arial" panose="020B0604020202020204"/>
            </a:endParaRPr>
          </a:p>
          <a:p>
            <a:pPr>
              <a:defRPr/>
            </a:pPr>
            <a:r>
              <a:rPr lang="en-US" sz="3200" b="0" i="0" u="none" strike="noStrike" cap="none" spc="0" dirty="0">
                <a:solidFill>
                  <a:schemeClr val="tx1"/>
                </a:solidFill>
                <a:latin typeface="Arial" panose="020B0604020202020204"/>
                <a:ea typeface="Arial" panose="020B0604020202020204"/>
                <a:cs typeface="Arial" panose="020B0604020202020204"/>
              </a:rPr>
              <a:t>Dar </a:t>
            </a:r>
            <a:r>
              <a:rPr lang="en-US" sz="3200" b="0" i="0" u="none" strike="noStrike" cap="none" spc="0" dirty="0" err="1">
                <a:solidFill>
                  <a:schemeClr val="tx1"/>
                </a:solidFill>
                <a:latin typeface="Arial" panose="020B0604020202020204"/>
                <a:ea typeface="Arial" panose="020B0604020202020204"/>
                <a:cs typeface="Arial" panose="020B0604020202020204"/>
              </a:rPr>
              <a:t>stipresnis</a:t>
            </a:r>
            <a:r>
              <a:rPr lang="en-US" sz="3200" b="0" i="0" u="none" strike="noStrike" cap="none" spc="0" dirty="0">
                <a:solidFill>
                  <a:schemeClr val="tx1"/>
                </a:solidFill>
                <a:latin typeface="Arial" panose="020B0604020202020204"/>
                <a:ea typeface="Arial" panose="020B0604020202020204"/>
                <a:cs typeface="Arial" panose="020B0604020202020204"/>
              </a:rPr>
              <a:t> </a:t>
            </a:r>
            <a:r>
              <a:rPr lang="en-US" sz="3200" b="0" i="0" u="none" strike="noStrike" cap="none" spc="0" dirty="0" err="1">
                <a:solidFill>
                  <a:schemeClr val="tx1"/>
                </a:solidFill>
                <a:latin typeface="Arial" panose="020B0604020202020204"/>
                <a:ea typeface="Arial" panose="020B0604020202020204"/>
                <a:cs typeface="Arial" panose="020B0604020202020204"/>
              </a:rPr>
              <a:t>pasitikėjimas</a:t>
            </a:r>
            <a:r>
              <a:rPr lang="en-US" sz="3200" b="0" i="0" u="none" strike="noStrike" cap="none" spc="0" dirty="0">
                <a:solidFill>
                  <a:schemeClr val="tx1"/>
                </a:solidFill>
                <a:latin typeface="Arial" panose="020B0604020202020204"/>
                <a:ea typeface="Arial" panose="020B0604020202020204"/>
                <a:cs typeface="Arial" panose="020B0604020202020204"/>
              </a:rPr>
              <a:t> </a:t>
            </a:r>
            <a:r>
              <a:rPr lang="en-US" sz="3200" b="0" i="0" u="none" strike="noStrike" cap="none" spc="0" dirty="0" err="1">
                <a:solidFill>
                  <a:schemeClr val="tx1"/>
                </a:solidFill>
                <a:latin typeface="Arial" panose="020B0604020202020204"/>
                <a:ea typeface="Arial" panose="020B0604020202020204"/>
                <a:cs typeface="Arial" panose="020B0604020202020204"/>
              </a:rPr>
              <a:t>įstaiga</a:t>
            </a:r>
            <a:r>
              <a:rPr lang="en-US" sz="3200" b="0" i="0" u="none" strike="noStrike" cap="none" spc="0" dirty="0">
                <a:solidFill>
                  <a:schemeClr val="tx1"/>
                </a:solidFill>
                <a:latin typeface="Arial" panose="020B0604020202020204"/>
                <a:ea typeface="Arial" panose="020B0604020202020204"/>
                <a:cs typeface="Arial" panose="020B0604020202020204"/>
              </a:rPr>
              <a:t>.</a:t>
            </a:r>
            <a:endParaRPr sz="3200" b="0" i="0" u="none" strike="noStrike" cap="none" spc="0" dirty="0">
              <a:solidFill>
                <a:schemeClr val="tx1"/>
              </a:solidFill>
              <a:latin typeface="Arial" panose="020B0604020202020204"/>
              <a:cs typeface="Arial" panose="020B0604020202020204"/>
            </a:endParaRPr>
          </a:p>
          <a:p>
            <a:pPr>
              <a:defRPr/>
            </a:pPr>
            <a:endParaRPr sz="3200" b="0" i="0" u="none" strike="noStrike" cap="none" spc="0" dirty="0">
              <a:solidFill>
                <a:schemeClr val="tx1"/>
              </a:solidFill>
              <a:latin typeface="Arial" panose="020B0604020202020204"/>
              <a:cs typeface="Arial" panose="020B0604020202020204"/>
            </a:endParaRPr>
          </a:p>
          <a:p>
            <a:pPr>
              <a:defRPr/>
            </a:pPr>
            <a:r>
              <a:rPr lang="en-US" sz="3200" b="0" i="0" u="none" strike="noStrike" cap="none" spc="0" dirty="0" err="1">
                <a:solidFill>
                  <a:schemeClr val="tx1"/>
                </a:solidFill>
                <a:latin typeface="Arial" panose="020B0604020202020204"/>
                <a:ea typeface="Arial" panose="020B0604020202020204"/>
                <a:cs typeface="Arial" panose="020B0604020202020204"/>
              </a:rPr>
              <a:t>Skaidri</a:t>
            </a:r>
            <a:r>
              <a:rPr lang="en-US" sz="3200" b="0" i="0" u="none" strike="noStrike" cap="none" spc="0" dirty="0">
                <a:solidFill>
                  <a:schemeClr val="tx1"/>
                </a:solidFill>
                <a:latin typeface="Arial" panose="020B0604020202020204"/>
                <a:ea typeface="Arial" panose="020B0604020202020204"/>
                <a:cs typeface="Arial" panose="020B0604020202020204"/>
              </a:rPr>
              <a:t>, </a:t>
            </a:r>
            <a:r>
              <a:rPr lang="en-US" sz="3200" b="0" i="0" u="none" strike="noStrike" cap="none" spc="0" dirty="0" err="1">
                <a:solidFill>
                  <a:schemeClr val="tx1"/>
                </a:solidFill>
                <a:latin typeface="Arial" panose="020B0604020202020204"/>
                <a:ea typeface="Arial" panose="020B0604020202020204"/>
                <a:cs typeface="Arial" panose="020B0604020202020204"/>
              </a:rPr>
              <a:t>atvira</a:t>
            </a:r>
            <a:r>
              <a:rPr lang="en-US" sz="3200" b="0" i="0" u="none" strike="noStrike" cap="none" spc="0" dirty="0">
                <a:solidFill>
                  <a:schemeClr val="tx1"/>
                </a:solidFill>
                <a:latin typeface="Arial" panose="020B0604020202020204"/>
                <a:ea typeface="Arial" panose="020B0604020202020204"/>
                <a:cs typeface="Arial" panose="020B0604020202020204"/>
              </a:rPr>
              <a:t> </a:t>
            </a:r>
            <a:r>
              <a:rPr lang="en-US" sz="3200" b="0" i="0" u="none" strike="noStrike" cap="none" spc="0" dirty="0" err="1">
                <a:solidFill>
                  <a:schemeClr val="tx1"/>
                </a:solidFill>
                <a:latin typeface="Arial" panose="020B0604020202020204"/>
                <a:ea typeface="Arial" panose="020B0604020202020204"/>
                <a:cs typeface="Arial" panose="020B0604020202020204"/>
              </a:rPr>
              <a:t>institucija</a:t>
            </a:r>
            <a:r>
              <a:rPr lang="en-US" sz="3200" b="0" i="0" u="none" strike="noStrike" cap="none" spc="0" dirty="0">
                <a:solidFill>
                  <a:schemeClr val="tx1"/>
                </a:solidFill>
                <a:latin typeface="Arial" panose="020B0604020202020204"/>
                <a:ea typeface="Arial" panose="020B0604020202020204"/>
                <a:cs typeface="Arial" panose="020B0604020202020204"/>
              </a:rPr>
              <a:t>.</a:t>
            </a:r>
            <a:endParaRPr sz="3200" dirty="0"/>
          </a:p>
        </p:txBody>
      </p:sp>
      <p:pic>
        <p:nvPicPr>
          <p:cNvPr id="728509545" name="Paveikslėlis 728509544"/>
          <p:cNvPicPr>
            <a:picLocks noChangeAspect="1"/>
          </p:cNvPicPr>
          <p:nvPr/>
        </p:nvPicPr>
        <p:blipFill>
          <a:blip r:embed="rId3"/>
          <a:stretch>
            <a:fillRect/>
          </a:stretch>
        </p:blipFill>
        <p:spPr bwMode="auto">
          <a:xfrm>
            <a:off x="10880479" y="265113"/>
            <a:ext cx="819149" cy="581024"/>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ctr">
              <a:buNone/>
            </a:pPr>
            <a:r>
              <a:rPr lang="lt-LT" altLang="en-US" sz="6600"/>
              <a:t>AČIŪ UŽ DĖMESĮ</a:t>
            </a:r>
            <a:r>
              <a:rPr lang="en-US" altLang="en-US" sz="6600"/>
              <a:t>!</a:t>
            </a:r>
          </a:p>
        </p:txBody>
      </p:sp>
      <p:pic>
        <p:nvPicPr>
          <p:cNvPr id="433482519" name="Paveikslėlis 433482518"/>
          <p:cNvPicPr>
            <a:picLocks noChangeAspect="1"/>
          </p:cNvPicPr>
          <p:nvPr/>
        </p:nvPicPr>
        <p:blipFill>
          <a:blip r:embed="rId2"/>
          <a:stretch>
            <a:fillRect/>
          </a:stretch>
        </p:blipFill>
        <p:spPr bwMode="auto">
          <a:xfrm>
            <a:off x="10880478" y="265113"/>
            <a:ext cx="819148" cy="581023"/>
          </a:xfrm>
          <a:prstGeom prst="rect">
            <a:avLst/>
          </a:prstGeom>
        </p:spPr>
      </p:pic>
    </p:spTree>
  </p:cSld>
  <p:clrMapOvr>
    <a:masterClrMapping/>
  </p:clrMapOvr>
</p:sld>
</file>

<file path=ppt/theme/theme1.xml><?xml version="1.0" encoding="utf-8"?>
<a:theme xmlns:a="http://schemas.openxmlformats.org/drawingml/2006/main" name="Corner">
  <a:themeElements>
    <a:clrScheme name="Green Yellow">
      <a:dk1>
        <a:srgbClr val="000000"/>
      </a:dk1>
      <a:lt1>
        <a:srgbClr val="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lassic 2">
      <a:majorFont>
        <a:latin typeface="Arial"/>
        <a:ea typeface="Arial"/>
        <a:cs typeface="Arial"/>
      </a:majorFont>
      <a:minorFont>
        <a:latin typeface="Arial"/>
        <a:ea typeface="Arial"/>
        <a:cs typeface="Arial"/>
      </a:minorFont>
    </a:fontScheme>
    <a:fmtScheme name="Standard">
      <a:fillStyleLst>
        <a:solidFill>
          <a:schemeClr val="phClr"/>
        </a:solidFill>
        <a:gradFill>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gradFill>
        <a:gradFill>
          <a:gsLst>
            <a:gs pos="0">
              <a:schemeClr val="phClr">
                <a:tint val="80000"/>
                <a:satMod val="300000"/>
              </a:schemeClr>
            </a:gs>
            <a:gs pos="100000">
              <a:schemeClr val="phClr">
                <a:shade val="30000"/>
                <a:satMod val="200000"/>
              </a:schemeClr>
            </a:gs>
          </a:gsLst>
          <a:path path="circle"/>
        </a:gradFill>
      </a:bgFillStyleLst>
    </a:fmtScheme>
  </a:themeElements>
  <a:objectDefaults/>
  <a:extraClrSchemeLst>
    <a:extraClrScheme>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808</Words>
  <Application>Microsoft Office PowerPoint</Application>
  <PresentationFormat>Plačiaekranė</PresentationFormat>
  <Paragraphs>121</Paragraphs>
  <Slides>18</Slides>
  <Notes>9</Notes>
  <HiddenSlides>0</HiddenSlides>
  <MMClips>0</MMClips>
  <ScaleCrop>false</ScaleCrop>
  <HeadingPairs>
    <vt:vector size="6" baseType="variant">
      <vt:variant>
        <vt:lpstr>Naudojami šriftai</vt:lpstr>
      </vt:variant>
      <vt:variant>
        <vt:i4>3</vt:i4>
      </vt:variant>
      <vt:variant>
        <vt:lpstr>Tema</vt:lpstr>
      </vt:variant>
      <vt:variant>
        <vt:i4>1</vt:i4>
      </vt:variant>
      <vt:variant>
        <vt:lpstr>Skaidrių pavadinimai</vt:lpstr>
      </vt:variant>
      <vt:variant>
        <vt:i4>18</vt:i4>
      </vt:variant>
    </vt:vector>
  </HeadingPairs>
  <TitlesOfParts>
    <vt:vector size="22" baseType="lpstr">
      <vt:lpstr>Arial</vt:lpstr>
      <vt:lpstr>Arial Black</vt:lpstr>
      <vt:lpstr>Times New Roman</vt:lpstr>
      <vt:lpstr>Corner</vt:lpstr>
      <vt:lpstr>Viešosios įstaigos Kėdainių pirminės sveikatos priežiūros centro veikla – skaidrumo ir antikorupcinės aplinkos kūrimas remiantis patvirtinta korupcijos prevencijos programa ir priemonių planu  </vt:lpstr>
      <vt:lpstr>VšĮ Kėdainių PSPC direktorės KREIPIMASIS</vt:lpstr>
      <vt:lpstr>KORUPCIJOS PREVENCIJOS PROGRAMA (2023–2028)</vt:lpstr>
      <vt:lpstr>„PowerPoint“ pateiktis</vt:lpstr>
      <vt:lpstr>TIKSLAS IR UŽDAVINIAI</vt:lpstr>
      <vt:lpstr>Skaidrumo ir informavimo priemonės</vt:lpstr>
      <vt:lpstr>Darbuotojų įtraukimas ir švietimas</vt:lpstr>
      <vt:lpstr>2026 m. darbuotojų apklausos rezultatai</vt:lpstr>
      <vt:lpstr>Reagavimo ir kontrolės mechanizmai</vt:lpstr>
      <vt:lpstr>Vaizdo stebėjimo kameros</vt:lpstr>
      <vt:lpstr>Rizikų valdymas</vt:lpstr>
      <vt:lpstr>Viešųjų pirkimų ir paslaugų skaidrumas</vt:lpstr>
      <vt:lpstr>Interesų konfliktų prevencija</vt:lpstr>
      <vt:lpstr>Vidaus kontrolė ir koordinavimas</vt:lpstr>
      <vt:lpstr>PAGRINDINĖS GALIMOS KORUPCIJOS PRIEŽASTYS </vt:lpstr>
      <vt:lpstr>Išvados</vt:lpstr>
      <vt:lpstr>Laukiami rezultatai</vt:lpstr>
      <vt:lpstr>„PowerPoint“ pateiktis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Ramunė Kabošienė</dc:creator>
  <cp:lastModifiedBy>Vilma Vyšniauskienė</cp:lastModifiedBy>
  <cp:revision>15</cp:revision>
  <cp:lastPrinted>2026-03-16T12:44:00Z</cp:lastPrinted>
  <dcterms:created xsi:type="dcterms:W3CDTF">2026-03-21T10:21:17Z</dcterms:created>
  <dcterms:modified xsi:type="dcterms:W3CDTF">2026-04-02T06:18:52Z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AC67135F76C745839B67171C42D9D2B8_12</vt:lpwstr>
  </property>
  <property fmtid="{D5CDD505-2E9C-101B-9397-08002B2CF9AE}" pid="3" name="KSOProductBuildVer">
    <vt:lpwstr>1033-12.2.0.23197</vt:lpwstr>
  </property>
</Properties>
</file>